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1" r:id="rId7"/>
    <p:sldId id="262" r:id="rId8"/>
    <p:sldId id="263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806"/>
    <a:srgbClr val="FDFFB9"/>
    <a:srgbClr val="3172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3>
</file>

<file path=ppt/media/media2.mp3>
</file>

<file path=ppt/media/media3.wav>
</file>

<file path=ppt/media/media4.mp3>
</file>

<file path=ppt/media/media5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85223-64C3-43EC-9F6E-2AA95D71B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B28709-8C1A-4D80-AF39-FCF79ABCD2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5A03B1-78B5-4E56-BB6C-20353973F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E6D8B-9240-4F63-A148-9EA7C9ABF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6CDF4-7F27-4FCC-8E26-850FE33AB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871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5CA1E-815A-4A1D-A780-5A6652C9E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BD1CB8-E29F-40D5-AC5C-264BCFC3B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D4C21-878C-4EED-A7B7-C91751DA6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D88E7-CABC-486F-94FB-E6183E01F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876AE5-2BC9-4C3C-B09E-2E0D1AF3D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541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64E94E-70E8-47FF-97B6-D9FD4B00C0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AFAA2C-664B-434E-A3C0-2C1E8BC783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504E7-5668-402A-B2C6-849D0C9CB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DFD77-4029-439A-9DF3-DE72D6B70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EED65C-DA0D-46FC-A020-3B92BF8F5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436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02F40-420F-4DF7-B89C-4705E8BF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D33D8-8C58-4708-8771-608334647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1E8C6-9566-45C8-B3AF-ED1FD9291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5F635-462B-42AD-BDE5-2A3ADCB91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53A92-7BDF-4F9D-AC59-240D88D30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70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2C769-B0BF-4639-8CAD-62416E094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05D640-A255-4CE8-A8BB-2F0924DF5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17CAD5-072D-4580-81BC-05348290B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B17D8-FF59-4ECE-9AED-DBB784478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F321A-F9A7-47F6-BD29-C6FF5AF07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75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3271F-10AB-4C92-9DCB-10CAAC03A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24A61-624C-43C7-B140-C892179A74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8234FE-685C-4641-A986-CB6470B11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299386-1FA1-4AF4-8F04-9E1AC5E9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3D07A2-ED5C-477D-8E6E-2BECBAC5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3B931E-25AD-4073-925E-AF748FBAA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864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6FDB8-24D5-4E96-BC35-A764278F0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55E60-A90C-49A8-A3DF-0D2CEC5F5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726D70-A137-4E30-B367-3329FA0C8D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28AC02-4394-4C6B-86EB-6C8A023124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CDD8E8-BEA2-4D82-9BDF-B41D6043A0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F14639-A280-4D1A-A762-49CEA3D97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76AA06-2A64-4F83-98F5-2A25C95EF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36C0E4-51EC-4ECE-B7C0-7BD45C752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480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DB887-27B9-4D7D-8451-02D65D78D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45F0F-1770-4D1D-9400-481CF7445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E2848A-DE7B-4F8E-960A-FF9459996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04F1B-6557-42BA-ADDC-75AE362D0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58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9C4FC8-796C-4154-9AFD-3BFB600D3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4AF0A2-C61E-46C8-8806-E596B943D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A38600-93B6-4C3F-9216-7510E0D9E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829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5E60E-B226-4B15-98CD-112E6F12C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A4E6C-2A0C-4F29-ADD5-7D7B97762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5268E5-564C-4987-9F90-F9A40E110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DFB5F1-B8D4-4D86-9FF7-7C7B647DA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D54BB-C1AC-4EC5-BF9A-F446EAA8E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5FEF2E-5C07-490F-9196-3E1F2118A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532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09265-81B3-4AD7-A9D5-4E0881216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A8EC60-356A-4500-A97F-19817D1336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934768-037B-4596-A206-959791445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9DA88-A689-40C3-B3CE-4AF2EC754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FA64E2-5829-4D7C-B988-E70A3ECDF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1F4381-F7A9-474D-9626-05C042F82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880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DFFB9"/>
            </a:gs>
            <a:gs pos="74000">
              <a:srgbClr val="FFFF00"/>
            </a:gs>
            <a:gs pos="83000">
              <a:srgbClr val="FFFF00"/>
            </a:gs>
            <a:gs pos="100000">
              <a:srgbClr val="FFC000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001CC1-EE03-44E6-883D-0C77343FE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812E3-0491-4359-ABBA-59EBA2E8A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6FEFE-51BB-4542-AF75-596144211E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80D72-D596-4F42-A4D0-84DE43B0C727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D3A5F-3FEF-4A5B-BB0E-6117244F3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A2EC7-74C1-45B1-A085-AF9EAF2B8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1669C-D989-45F7-A046-AB0286D387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912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10" Type="http://schemas.openxmlformats.org/officeDocument/2006/relationships/image" Target="../media/image2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12" Type="http://schemas.openxmlformats.org/officeDocument/2006/relationships/image" Target="../media/image11.png"/><Relationship Id="rId17" Type="http://schemas.openxmlformats.org/officeDocument/2006/relationships/image" Target="../media/image2.png"/><Relationship Id="rId2" Type="http://schemas.microsoft.com/office/2007/relationships/media" Target="../media/media1.mp3"/><Relationship Id="rId16" Type="http://schemas.openxmlformats.org/officeDocument/2006/relationships/image" Target="../media/image13.png"/><Relationship Id="rId1" Type="http://schemas.openxmlformats.org/officeDocument/2006/relationships/audio" Target="NULL" TargetMode="External"/><Relationship Id="rId6" Type="http://schemas.microsoft.com/office/2007/relationships/hdphoto" Target="../media/hdphoto1.wdp"/><Relationship Id="rId11" Type="http://schemas.microsoft.com/office/2007/relationships/hdphoto" Target="../media/hdphoto3.wdp"/><Relationship Id="rId5" Type="http://schemas.openxmlformats.org/officeDocument/2006/relationships/image" Target="../media/image5.png"/><Relationship Id="rId15" Type="http://schemas.openxmlformats.org/officeDocument/2006/relationships/slide" Target="slide4.xml"/><Relationship Id="rId10" Type="http://schemas.openxmlformats.org/officeDocument/2006/relationships/image" Target="../media/image10.png"/><Relationship Id="rId4" Type="http://schemas.openxmlformats.org/officeDocument/2006/relationships/image" Target="../media/image7.jpeg"/><Relationship Id="rId9" Type="http://schemas.openxmlformats.org/officeDocument/2006/relationships/image" Target="../media/image9.png"/><Relationship Id="rId14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8.png"/><Relationship Id="rId3" Type="http://schemas.microsoft.com/office/2007/relationships/media" Target="../media/media4.mp3"/><Relationship Id="rId7" Type="http://schemas.openxmlformats.org/officeDocument/2006/relationships/image" Target="../media/image14.png"/><Relationship Id="rId12" Type="http://schemas.microsoft.com/office/2007/relationships/hdphoto" Target="../media/hdphoto3.wdp"/><Relationship Id="rId17" Type="http://schemas.openxmlformats.org/officeDocument/2006/relationships/image" Target="../media/image13.png"/><Relationship Id="rId2" Type="http://schemas.openxmlformats.org/officeDocument/2006/relationships/audio" Target="../media/media3.wav"/><Relationship Id="rId16" Type="http://schemas.openxmlformats.org/officeDocument/2006/relationships/slide" Target="slide6.xml"/><Relationship Id="rId1" Type="http://schemas.microsoft.com/office/2007/relationships/media" Target="../media/media3.wav"/><Relationship Id="rId6" Type="http://schemas.openxmlformats.org/officeDocument/2006/relationships/image" Target="../media/image7.jpeg"/><Relationship Id="rId11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2.png"/><Relationship Id="rId10" Type="http://schemas.openxmlformats.org/officeDocument/2006/relationships/image" Target="../media/image17.png"/><Relationship Id="rId4" Type="http://schemas.openxmlformats.org/officeDocument/2006/relationships/audio" Target="../media/media4.mp3"/><Relationship Id="rId9" Type="http://schemas.openxmlformats.org/officeDocument/2006/relationships/image" Target="../media/image16.png"/><Relationship Id="rId14" Type="http://schemas.microsoft.com/office/2007/relationships/hdphoto" Target="../media/hdphoto5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.png"/><Relationship Id="rId3" Type="http://schemas.microsoft.com/office/2007/relationships/media" Target="../media/media4.mp3"/><Relationship Id="rId7" Type="http://schemas.openxmlformats.org/officeDocument/2006/relationships/image" Target="../media/image14.png"/><Relationship Id="rId12" Type="http://schemas.microsoft.com/office/2007/relationships/hdphoto" Target="../media/hdphoto5.wdp"/><Relationship Id="rId2" Type="http://schemas.openxmlformats.org/officeDocument/2006/relationships/audio" Target="../media/media3.wav"/><Relationship Id="rId16" Type="http://schemas.openxmlformats.org/officeDocument/2006/relationships/image" Target="../media/image11.png"/><Relationship Id="rId1" Type="http://schemas.microsoft.com/office/2007/relationships/media" Target="../media/media3.wav"/><Relationship Id="rId6" Type="http://schemas.openxmlformats.org/officeDocument/2006/relationships/image" Target="../media/image7.jpeg"/><Relationship Id="rId11" Type="http://schemas.openxmlformats.org/officeDocument/2006/relationships/image" Target="../media/image18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audio" Target="../media/media4.mp3"/><Relationship Id="rId9" Type="http://schemas.openxmlformats.org/officeDocument/2006/relationships/image" Target="../media/image16.png"/><Relationship Id="rId14" Type="http://schemas.openxmlformats.org/officeDocument/2006/relationships/slide" Target="slide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.png"/><Relationship Id="rId3" Type="http://schemas.microsoft.com/office/2007/relationships/media" Target="../media/media4.mp3"/><Relationship Id="rId7" Type="http://schemas.openxmlformats.org/officeDocument/2006/relationships/image" Target="../media/image14.png"/><Relationship Id="rId12" Type="http://schemas.microsoft.com/office/2007/relationships/hdphoto" Target="../media/hdphoto5.wdp"/><Relationship Id="rId17" Type="http://schemas.openxmlformats.org/officeDocument/2006/relationships/image" Target="../media/image13.png"/><Relationship Id="rId2" Type="http://schemas.openxmlformats.org/officeDocument/2006/relationships/audio" Target="../media/media3.wav"/><Relationship Id="rId16" Type="http://schemas.openxmlformats.org/officeDocument/2006/relationships/slide" Target="slide7.xml"/><Relationship Id="rId1" Type="http://schemas.microsoft.com/office/2007/relationships/media" Target="../media/media3.wav"/><Relationship Id="rId6" Type="http://schemas.openxmlformats.org/officeDocument/2006/relationships/image" Target="../media/image7.jpeg"/><Relationship Id="rId11" Type="http://schemas.openxmlformats.org/officeDocument/2006/relationships/image" Target="../media/image18.png"/><Relationship Id="rId5" Type="http://schemas.openxmlformats.org/officeDocument/2006/relationships/slideLayout" Target="../slideLayouts/slideLayout2.xml"/><Relationship Id="rId15" Type="http://schemas.microsoft.com/office/2007/relationships/hdphoto" Target="../media/hdphoto4.wdp"/><Relationship Id="rId10" Type="http://schemas.openxmlformats.org/officeDocument/2006/relationships/image" Target="../media/image17.png"/><Relationship Id="rId4" Type="http://schemas.openxmlformats.org/officeDocument/2006/relationships/audio" Target="../media/media4.mp3"/><Relationship Id="rId9" Type="http://schemas.openxmlformats.org/officeDocument/2006/relationships/image" Target="../media/image16.png"/><Relationship Id="rId1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.png"/><Relationship Id="rId3" Type="http://schemas.microsoft.com/office/2007/relationships/media" Target="../media/media4.mp3"/><Relationship Id="rId7" Type="http://schemas.openxmlformats.org/officeDocument/2006/relationships/image" Target="../media/image14.png"/><Relationship Id="rId12" Type="http://schemas.microsoft.com/office/2007/relationships/hdphoto" Target="../media/hdphoto5.wdp"/><Relationship Id="rId2" Type="http://schemas.openxmlformats.org/officeDocument/2006/relationships/audio" Target="../media/media3.wav"/><Relationship Id="rId16" Type="http://schemas.openxmlformats.org/officeDocument/2006/relationships/image" Target="../media/image9.png"/><Relationship Id="rId1" Type="http://schemas.microsoft.com/office/2007/relationships/media" Target="../media/media3.wav"/><Relationship Id="rId6" Type="http://schemas.openxmlformats.org/officeDocument/2006/relationships/image" Target="../media/image7.jpeg"/><Relationship Id="rId11" Type="http://schemas.openxmlformats.org/officeDocument/2006/relationships/image" Target="../media/image18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audio" Target="../media/media4.mp3"/><Relationship Id="rId9" Type="http://schemas.openxmlformats.org/officeDocument/2006/relationships/image" Target="../media/image16.png"/><Relationship Id="rId1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.png"/><Relationship Id="rId3" Type="http://schemas.microsoft.com/office/2007/relationships/media" Target="../media/media4.mp3"/><Relationship Id="rId7" Type="http://schemas.openxmlformats.org/officeDocument/2006/relationships/image" Target="../media/image14.png"/><Relationship Id="rId12" Type="http://schemas.microsoft.com/office/2007/relationships/hdphoto" Target="../media/hdphoto5.wdp"/><Relationship Id="rId2" Type="http://schemas.openxmlformats.org/officeDocument/2006/relationships/audio" Target="../media/media3.wav"/><Relationship Id="rId16" Type="http://schemas.openxmlformats.org/officeDocument/2006/relationships/image" Target="../media/image11.png"/><Relationship Id="rId1" Type="http://schemas.microsoft.com/office/2007/relationships/media" Target="../media/media3.wav"/><Relationship Id="rId6" Type="http://schemas.openxmlformats.org/officeDocument/2006/relationships/image" Target="../media/image7.jpeg"/><Relationship Id="rId11" Type="http://schemas.openxmlformats.org/officeDocument/2006/relationships/image" Target="../media/image18.png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3.png"/><Relationship Id="rId10" Type="http://schemas.openxmlformats.org/officeDocument/2006/relationships/image" Target="../media/image17.png"/><Relationship Id="rId4" Type="http://schemas.openxmlformats.org/officeDocument/2006/relationships/audio" Target="../media/media4.mp3"/><Relationship Id="rId9" Type="http://schemas.openxmlformats.org/officeDocument/2006/relationships/image" Target="../media/image16.png"/><Relationship Id="rId1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microsoft.com/office/2007/relationships/hdphoto" Target="../media/hdphoto6.wdp"/><Relationship Id="rId5" Type="http://schemas.openxmlformats.org/officeDocument/2006/relationships/image" Target="../media/image19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Không hề đáng yêu và ngây thơ, Pokemon có những câu chuyện ma quái ám ảnh  biết bao thế hệ game thủ">
            <a:extLst>
              <a:ext uri="{FF2B5EF4-FFF2-40B4-BE49-F238E27FC236}">
                <a16:creationId xmlns:a16="http://schemas.microsoft.com/office/drawing/2014/main" id="{12FD38CC-5873-4D06-B0B9-7F7518D290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08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tiếng trò chơi xuất hiện">
            <a:hlinkClick r:id="" action="ppaction://media"/>
            <a:extLst>
              <a:ext uri="{FF2B5EF4-FFF2-40B4-BE49-F238E27FC236}">
                <a16:creationId xmlns:a16="http://schemas.microsoft.com/office/drawing/2014/main" id="{36F1ADF0-25A3-4123-AB20-640D3E0E2CE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071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923925" y="6188075"/>
            <a:ext cx="406400" cy="406400"/>
          </a:xfrm>
          <a:prstGeom prst="rect">
            <a:avLst/>
          </a:prstGeom>
        </p:spPr>
      </p:pic>
      <p:pic>
        <p:nvPicPr>
          <p:cNvPr id="2" name="MezasePokemonMasterOstPokemon-Rica_42fc9">
            <a:hlinkClick r:id="" action="ppaction://media"/>
            <a:extLst>
              <a:ext uri="{FF2B5EF4-FFF2-40B4-BE49-F238E27FC236}">
                <a16:creationId xmlns:a16="http://schemas.microsoft.com/office/drawing/2014/main" id="{A538152B-0A0D-42A0-9986-073296F57F7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923925" y="55975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463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74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 numSld="999" showWhenStopped="0">
                <p:cTn id="1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ình nền Pokémon GO! &amp;quot;chất lừ&amp;quot; cho điện thoại và máy tính">
            <a:extLst>
              <a:ext uri="{FF2B5EF4-FFF2-40B4-BE49-F238E27FC236}">
                <a16:creationId xmlns:a16="http://schemas.microsoft.com/office/drawing/2014/main" id="{24D42CC0-3A14-4947-B493-60E6D66C5D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26953">
                        <a14:foregroundMark x1="5078" y1="4583" x2="12812" y2="18750"/>
                        <a14:foregroundMark x1="10313" y1="23194" x2="13516" y2="29028"/>
                        <a14:foregroundMark x1="7422" y1="49583" x2="9063" y2="55972"/>
                        <a14:foregroundMark x1="20547" y1="49028" x2="22891" y2="52361"/>
                        <a14:foregroundMark x1="12266" y1="7917" x2="17266" y2="21528"/>
                        <a14:foregroundMark x1="4922" y1="73194" x2="10469" y2="99306"/>
                        <a14:foregroundMark x1="7344" y1="53889" x2="8359" y2="56250"/>
                        <a14:foregroundMark x1="10703" y1="84306" x2="15703" y2="913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ình nền Pokémon GO! &amp;quot;chất lừ&amp;quot; cho điện thoại và máy tính">
            <a:extLst>
              <a:ext uri="{FF2B5EF4-FFF2-40B4-BE49-F238E27FC236}">
                <a16:creationId xmlns:a16="http://schemas.microsoft.com/office/drawing/2014/main" id="{A67F67F3-0427-4138-8EEC-EEF4058F9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71797" r="100000">
                        <a14:foregroundMark x1="83359" y1="833" x2="84688" y2="6250"/>
                        <a14:foregroundMark x1="85938" y1="73889" x2="90469" y2="85417"/>
                        <a14:foregroundMark x1="85000" y1="88333" x2="91094" y2="98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ình nền Pokémon GO! &amp;quot;chất lừ&amp;quot; cho điện thoại và máy tính">
            <a:extLst>
              <a:ext uri="{FF2B5EF4-FFF2-40B4-BE49-F238E27FC236}">
                <a16:creationId xmlns:a16="http://schemas.microsoft.com/office/drawing/2014/main" id="{30431725-268C-4001-9001-5EA9AC2593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43194" l="17422" r="81563">
                        <a14:backgroundMark x1="23438" y1="2361" x2="32109" y2="2778"/>
                        <a14:backgroundMark x1="32813" y1="2500" x2="46250" y2="1806"/>
                        <a14:backgroundMark x1="55937" y1="3056" x2="74688" y2="1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85" r="15811" b="57368"/>
          <a:stretch/>
        </p:blipFill>
        <p:spPr bwMode="auto">
          <a:xfrm>
            <a:off x="2809580" y="2498837"/>
            <a:ext cx="7307092" cy="2658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D589CAD-749F-4C58-98A0-6439102C7194}"/>
              </a:ext>
            </a:extLst>
          </p:cNvPr>
          <p:cNvSpPr/>
          <p:nvPr/>
        </p:nvSpPr>
        <p:spPr>
          <a:xfrm>
            <a:off x="2321560" y="780716"/>
            <a:ext cx="7548880" cy="216121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  <a:scene3d>
              <a:camera prst="obliqueTopRigh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16600" b="1" cap="none" spc="0">
                <a:ln w="190500">
                  <a:solidFill>
                    <a:schemeClr val="tx1"/>
                  </a:solidFill>
                  <a:prstDash val="solid"/>
                </a:ln>
                <a:solidFill>
                  <a:srgbClr val="FF0000"/>
                </a:solidFill>
                <a:latin typeface="iCiel Soup of Justice" pitchFamily="2" charset="0"/>
              </a:rPr>
              <a:t>THU PHỤC</a:t>
            </a:r>
          </a:p>
        </p:txBody>
      </p:sp>
      <p:pic>
        <p:nvPicPr>
          <p:cNvPr id="8" name="Picture 7">
            <a:hlinkClick r:id="rId8" action="ppaction://hlinksldjump"/>
            <a:extLst>
              <a:ext uri="{FF2B5EF4-FFF2-40B4-BE49-F238E27FC236}">
                <a16:creationId xmlns:a16="http://schemas.microsoft.com/office/drawing/2014/main" id="{A9179054-7584-4D24-BBD6-79E3D33EEBC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596" y="5264642"/>
            <a:ext cx="1960807" cy="743187"/>
          </a:xfrm>
          <a:prstGeom prst="rect">
            <a:avLst/>
          </a:prstGeom>
        </p:spPr>
      </p:pic>
      <p:pic>
        <p:nvPicPr>
          <p:cNvPr id="9" name="tiếng trò chơi xuất hiện">
            <a:hlinkClick r:id="" action="ppaction://media"/>
            <a:extLst>
              <a:ext uri="{FF2B5EF4-FFF2-40B4-BE49-F238E27FC236}">
                <a16:creationId xmlns:a16="http://schemas.microsoft.com/office/drawing/2014/main" id="{B8A4F21C-89CA-48CC-A356-6BD571AA017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071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-923925" y="61880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692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32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07407E-6 L -4.16667E-7 0.02847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12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744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7" grpId="0"/>
      <p:bldP spid="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rafting is Fun | Yogini">
            <a:extLst>
              <a:ext uri="{FF2B5EF4-FFF2-40B4-BE49-F238E27FC236}">
                <a16:creationId xmlns:a16="http://schemas.microsoft.com/office/drawing/2014/main" id="{670188F8-76E6-44D4-81E5-3001C359C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0"/>
            <a:ext cx="12191999" cy="695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9F80FB0-D08A-4AE7-A1B0-E8D9770726EE}"/>
              </a:ext>
            </a:extLst>
          </p:cNvPr>
          <p:cNvGrpSpPr/>
          <p:nvPr/>
        </p:nvGrpSpPr>
        <p:grpSpPr>
          <a:xfrm>
            <a:off x="5267989" y="257023"/>
            <a:ext cx="5842000" cy="2843137"/>
            <a:chOff x="5036310" y="257023"/>
            <a:chExt cx="5842000" cy="2843137"/>
          </a:xfrm>
        </p:grpSpPr>
        <p:sp>
          <p:nvSpPr>
            <p:cNvPr id="5" name="Speech Bubble: Oval 4">
              <a:extLst>
                <a:ext uri="{FF2B5EF4-FFF2-40B4-BE49-F238E27FC236}">
                  <a16:creationId xmlns:a16="http://schemas.microsoft.com/office/drawing/2014/main" id="{94D3B258-D760-4BCD-94B5-D344AA3D30DF}"/>
                </a:ext>
              </a:extLst>
            </p:cNvPr>
            <p:cNvSpPr/>
            <p:nvPr/>
          </p:nvSpPr>
          <p:spPr>
            <a:xfrm rot="10989257">
              <a:off x="5036310" y="257023"/>
              <a:ext cx="5842000" cy="2843137"/>
            </a:xfrm>
            <a:prstGeom prst="wedgeEllipseCallout">
              <a:avLst>
                <a:gd name="adj1" fmla="val 65538"/>
                <a:gd name="adj2" fmla="val -21096"/>
              </a:avLst>
            </a:prstGeom>
            <a:solidFill>
              <a:schemeClr val="bg1"/>
            </a:solidFill>
            <a:ln w="7620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117A44-C769-4483-AD48-43E44E858D26}"/>
                </a:ext>
              </a:extLst>
            </p:cNvPr>
            <p:cNvSpPr txBox="1"/>
            <p:nvPr/>
          </p:nvSpPr>
          <p:spPr>
            <a:xfrm>
              <a:off x="5421532" y="897209"/>
              <a:ext cx="5128840" cy="830997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5400" b="1">
                  <a:ln w="31750">
                    <a:solidFill>
                      <a:srgbClr val="002060"/>
                    </a:solidFill>
                  </a:ln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iCiel Cadena" panose="02000503000000020004" pitchFamily="50" charset="0"/>
                </a:rPr>
                <a:t>Hãy thu phục các</a:t>
              </a:r>
            </a:p>
          </p:txBody>
        </p:sp>
        <p:pic>
          <p:nvPicPr>
            <p:cNvPr id="11" name="Picture 2" descr="Hình nền Pokémon GO! &amp;quot;chất lừ&amp;quot; cho điện thoại và máy tính">
              <a:extLst>
                <a:ext uri="{FF2B5EF4-FFF2-40B4-BE49-F238E27FC236}">
                  <a16:creationId xmlns:a16="http://schemas.microsoft.com/office/drawing/2014/main" id="{C9108266-74B7-4C46-8786-75D2B44E0F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0" b="43194" l="17422" r="81563">
                          <a14:backgroundMark x1="23438" y1="2361" x2="32109" y2="2778"/>
                          <a14:backgroundMark x1="32813" y1="2500" x2="46250" y2="1806"/>
                          <a14:backgroundMark x1="55937" y1="3056" x2="74688" y2="152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85" r="15811" b="57368"/>
            <a:stretch/>
          </p:blipFill>
          <p:spPr bwMode="auto">
            <a:xfrm>
              <a:off x="6601600" y="1770742"/>
              <a:ext cx="2768704" cy="10074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4" name="Picture 10" descr="character Ash Ketchum Transparent Background | Pxpng">
            <a:extLst>
              <a:ext uri="{FF2B5EF4-FFF2-40B4-BE49-F238E27FC236}">
                <a16:creationId xmlns:a16="http://schemas.microsoft.com/office/drawing/2014/main" id="{F27FF67A-5B7D-4CD0-81EE-03C07B87D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>
                        <a14:foregroundMark x1="33958" y1="26334" x2="52500" y2="36489"/>
                        <a14:foregroundMark x1="54792" y1="22203" x2="62917" y2="30809"/>
                        <a14:foregroundMark x1="62917" y1="10843" x2="62917" y2="10843"/>
                        <a14:foregroundMark x1="63542" y1="40792" x2="79167" y2="56110"/>
                        <a14:foregroundMark x1="30833" y1="77969" x2="40625" y2="96902"/>
                        <a14:foregroundMark x1="59375" y1="85370" x2="59375" y2="99484"/>
                        <a14:foregroundMark x1="14375" y1="70224" x2="21875" y2="81239"/>
                        <a14:foregroundMark x1="61458" y1="11015" x2="63750" y2="18072"/>
                        <a14:foregroundMark x1="63750" y1="42341" x2="78125" y2="45267"/>
                        <a14:foregroundMark x1="31250" y1="83649" x2="35833" y2="99656"/>
                        <a14:foregroundMark x1="57917" y1="88296" x2="66458" y2="963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6628" y="216553"/>
            <a:ext cx="5565350" cy="6736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D8139A16-4BB0-4E0B-9A47-370B4B7546AC}"/>
              </a:ext>
            </a:extLst>
          </p:cNvPr>
          <p:cNvGrpSpPr/>
          <p:nvPr/>
        </p:nvGrpSpPr>
        <p:grpSpPr>
          <a:xfrm>
            <a:off x="4145232" y="3599267"/>
            <a:ext cx="7839482" cy="3396214"/>
            <a:chOff x="4119272" y="3301270"/>
            <a:chExt cx="8527348" cy="3694211"/>
          </a:xfrm>
        </p:grpSpPr>
        <p:pic>
          <p:nvPicPr>
            <p:cNvPr id="1038" name="Picture 14" descr="Squirtle Pokemon png hd Transparent Background Image - LifePng">
              <a:extLst>
                <a:ext uri="{FF2B5EF4-FFF2-40B4-BE49-F238E27FC236}">
                  <a16:creationId xmlns:a16="http://schemas.microsoft.com/office/drawing/2014/main" id="{226466B2-43FC-43BF-9391-E8C7606AEF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99851" y="3755641"/>
              <a:ext cx="2846769" cy="284676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4" descr="pikachu transparent - Online Discount Shop for Electronics, Apparel, Toys,  Books, Games, Computers, Shoes, Jewelry, Watches, Baby Products, Sports &amp;amp;  Outdoors, Office Products, Bed &amp;amp; Bath, Furniture, Tools, Hardware,  Automotive Parts, Accessories">
              <a:extLst>
                <a:ext uri="{FF2B5EF4-FFF2-40B4-BE49-F238E27FC236}">
                  <a16:creationId xmlns:a16="http://schemas.microsoft.com/office/drawing/2014/main" id="{29228B74-8127-44F7-AA2B-1D20AFEAB2D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0" b="100000" l="3333" r="8988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52612" y="3476472"/>
              <a:ext cx="3329439" cy="34051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Pokemon PNG Image | Pokemon primera generación, Imágenes de pokemon,  Imagenes de pikachu tierno">
              <a:extLst>
                <a:ext uri="{FF2B5EF4-FFF2-40B4-BE49-F238E27FC236}">
                  <a16:creationId xmlns:a16="http://schemas.microsoft.com/office/drawing/2014/main" id="{A16178DA-5A30-4FE8-8FA9-2F3332C7BB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697978" y="3301270"/>
              <a:ext cx="2626898" cy="29738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File - Bulbasaur001 - Pokemon Bulbasaur Png, Transparent Png -  1600x1216(#6086202) - PngFind">
              <a:extLst>
                <a:ext uri="{FF2B5EF4-FFF2-40B4-BE49-F238E27FC236}">
                  <a16:creationId xmlns:a16="http://schemas.microsoft.com/office/drawing/2014/main" id="{19FA51D7-5056-4B47-A8F2-23C89FE72F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2785" b="100000" l="0" r="100000">
                          <a14:foregroundMark x1="8571" y1="45756" x2="8571" y2="45756"/>
                          <a14:foregroundMark x1="6071" y1="45491" x2="16190" y2="52785"/>
                          <a14:foregroundMark x1="40000" y1="46021" x2="53690" y2="61141"/>
                          <a14:foregroundMark x1="34286" y1="46684" x2="50238" y2="58753"/>
                          <a14:foregroundMark x1="43095" y1="50133" x2="53571" y2="57427"/>
                          <a14:foregroundMark x1="45238" y1="48143" x2="51071" y2="53050"/>
                          <a14:foregroundMark x1="33214" y1="52918" x2="51071" y2="62865"/>
                          <a14:foregroundMark x1="4524" y1="49469" x2="12500" y2="57029"/>
                          <a14:foregroundMark x1="18452" y1="88196" x2="18452" y2="88196"/>
                          <a14:foregroundMark x1="25000" y1="90186" x2="25000" y2="90186"/>
                          <a14:foregroundMark x1="49405" y1="93501" x2="49405" y2="93501"/>
                          <a14:foregroundMark x1="42738" y1="86870" x2="42738" y2="86870"/>
                          <a14:foregroundMark x1="74524" y1="90981" x2="74524" y2="90981"/>
                          <a14:foregroundMark x1="71429" y1="90053" x2="71429" y2="90053"/>
                        </a14:backgroundRemoval>
                      </a14:imgEffect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4119272" y="4399572"/>
              <a:ext cx="2892155" cy="25959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" name="Picture 19">
            <a:hlinkClick r:id="rId15" action="ppaction://hlinksldjump"/>
            <a:extLst>
              <a:ext uri="{FF2B5EF4-FFF2-40B4-BE49-F238E27FC236}">
                <a16:creationId xmlns:a16="http://schemas.microsoft.com/office/drawing/2014/main" id="{6E8E7E22-1F3E-4B5D-93F7-46527A3A8B5A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02714" y="239887"/>
            <a:ext cx="627889" cy="627889"/>
          </a:xfrm>
          <a:prstGeom prst="rect">
            <a:avLst/>
          </a:prstGeom>
        </p:spPr>
      </p:pic>
      <p:pic>
        <p:nvPicPr>
          <p:cNvPr id="14" name="tiếng trò chơi xuất hiện">
            <a:hlinkClick r:id="" action="ppaction://media"/>
            <a:extLst>
              <a:ext uri="{FF2B5EF4-FFF2-40B4-BE49-F238E27FC236}">
                <a16:creationId xmlns:a16="http://schemas.microsoft.com/office/drawing/2014/main" id="{E258E587-89B0-4711-AC32-B20E31158A8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071"/>
                </p14:media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-923925" y="61880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389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44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rafting is Fun | Yogini">
            <a:extLst>
              <a:ext uri="{FF2B5EF4-FFF2-40B4-BE49-F238E27FC236}">
                <a16:creationId xmlns:a16="http://schemas.microsoft.com/office/drawing/2014/main" id="{50D43323-6CC8-4C87-AB26-8C42DCBC2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0"/>
            <a:ext cx="12191999" cy="695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2064">
            <a:extLst>
              <a:ext uri="{FF2B5EF4-FFF2-40B4-BE49-F238E27FC236}">
                <a16:creationId xmlns:a16="http://schemas.microsoft.com/office/drawing/2014/main" id="{5CF8A94E-31E9-4E28-A88C-D2B48BBE86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57" y="4971280"/>
            <a:ext cx="5206435" cy="1536325"/>
          </a:xfrm>
          <a:prstGeom prst="rect">
            <a:avLst/>
          </a:prstGeom>
        </p:spPr>
      </p:pic>
      <p:pic>
        <p:nvPicPr>
          <p:cNvPr id="2067" name="Picture 2066">
            <a:extLst>
              <a:ext uri="{FF2B5EF4-FFF2-40B4-BE49-F238E27FC236}">
                <a16:creationId xmlns:a16="http://schemas.microsoft.com/office/drawing/2014/main" id="{294781D4-890B-467D-93D7-6C3BF70554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7" y="2990887"/>
            <a:ext cx="5212532" cy="1536325"/>
          </a:xfrm>
          <a:prstGeom prst="rect">
            <a:avLst/>
          </a:prstGeom>
        </p:spPr>
      </p:pic>
      <p:pic>
        <p:nvPicPr>
          <p:cNvPr id="2069" name="Picture 2068">
            <a:extLst>
              <a:ext uri="{FF2B5EF4-FFF2-40B4-BE49-F238E27FC236}">
                <a16:creationId xmlns:a16="http://schemas.microsoft.com/office/drawing/2014/main" id="{808C80E2-0E3E-474A-A544-2BEF32E8C0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706" y="3020623"/>
            <a:ext cx="5206435" cy="1536325"/>
          </a:xfrm>
          <a:prstGeom prst="rect">
            <a:avLst/>
          </a:prstGeom>
        </p:spPr>
      </p:pic>
      <p:pic>
        <p:nvPicPr>
          <p:cNvPr id="2071" name="Picture 2070">
            <a:extLst>
              <a:ext uri="{FF2B5EF4-FFF2-40B4-BE49-F238E27FC236}">
                <a16:creationId xmlns:a16="http://schemas.microsoft.com/office/drawing/2014/main" id="{778967AF-2F7A-43D5-941F-3D9A421FBA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79" y="4938877"/>
            <a:ext cx="5212532" cy="153632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6908061-09E3-41C4-AA93-9E4CCED805DC}"/>
              </a:ext>
            </a:extLst>
          </p:cNvPr>
          <p:cNvSpPr/>
          <p:nvPr/>
        </p:nvSpPr>
        <p:spPr>
          <a:xfrm>
            <a:off x="330200" y="381000"/>
            <a:ext cx="11518900" cy="22860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FEC8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0C878A-D67D-4A4B-908C-09DDAFEAF8EE}"/>
              </a:ext>
            </a:extLst>
          </p:cNvPr>
          <p:cNvSpPr txBox="1"/>
          <p:nvPr/>
        </p:nvSpPr>
        <p:spPr>
          <a:xfrm>
            <a:off x="2862290" y="1080794"/>
            <a:ext cx="6412846" cy="83099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 b="1">
                <a:ln w="3175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Nhập câu hỏi vào đây</a:t>
            </a:r>
          </a:p>
        </p:txBody>
      </p:sp>
      <p:pic>
        <p:nvPicPr>
          <p:cNvPr id="2052" name="Picture 4" descr="pikachu transparent - Online Discount Shop for Electronics, Apparel, Toys,  Books, Games, Computers, Shoes, Jewelry, Watches, Baby Products, Sports &amp;amp;  Outdoors, Office Products, Bed &amp;amp; Bath, Furniture, Tools, Hardware,  Automotive Parts, Accessories">
            <a:extLst>
              <a:ext uri="{FF2B5EF4-FFF2-40B4-BE49-F238E27FC236}">
                <a16:creationId xmlns:a16="http://schemas.microsoft.com/office/drawing/2014/main" id="{F6328136-33D9-44F3-A79A-0959B1F86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3333" r="898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619" y="163069"/>
            <a:ext cx="2728967" cy="279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E18D988A-F33E-4CFF-ACE4-0815344DC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6A905CB8-3F97-4D18-BBE0-3BDDF606D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5EDBBDD7-7759-464F-A606-1E992C6EA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B6398F58-CFDB-471A-A9BD-B5EDE8B47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E615E08-3E9B-4FCB-A4D6-54A49F8FC463}"/>
              </a:ext>
            </a:extLst>
          </p:cNvPr>
          <p:cNvSpPr txBox="1"/>
          <p:nvPr/>
        </p:nvSpPr>
        <p:spPr>
          <a:xfrm>
            <a:off x="1881285" y="3390622"/>
            <a:ext cx="2794035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đúng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EAF4FC-265B-4E66-8337-541DF341BE67}"/>
              </a:ext>
            </a:extLst>
          </p:cNvPr>
          <p:cNvSpPr txBox="1"/>
          <p:nvPr/>
        </p:nvSpPr>
        <p:spPr>
          <a:xfrm>
            <a:off x="1900985" y="5377072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C67574B-BE8B-4CEC-9B9D-93054EB81F80}"/>
              </a:ext>
            </a:extLst>
          </p:cNvPr>
          <p:cNvSpPr txBox="1"/>
          <p:nvPr/>
        </p:nvSpPr>
        <p:spPr>
          <a:xfrm>
            <a:off x="8008438" y="3406622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8BF7822-7317-4815-ACDC-D8C05EA50BF5}"/>
              </a:ext>
            </a:extLst>
          </p:cNvPr>
          <p:cNvSpPr txBox="1"/>
          <p:nvPr/>
        </p:nvSpPr>
        <p:spPr>
          <a:xfrm>
            <a:off x="8008438" y="5333660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pic>
        <p:nvPicPr>
          <p:cNvPr id="56" name="AmthanhThua">
            <a:hlinkClick r:id="" action="ppaction://media"/>
            <a:extLst>
              <a:ext uri="{FF2B5EF4-FFF2-40B4-BE49-F238E27FC236}">
                <a16:creationId xmlns:a16="http://schemas.microsoft.com/office/drawing/2014/main" id="{716468E9-4F4E-47F3-8A0E-38541C3EDB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-1245012" y="4407923"/>
            <a:ext cx="487363" cy="487363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75D8BF2D-90A8-4BFE-9D24-B742A9AC3C1E}"/>
              </a:ext>
            </a:extLst>
          </p:cNvPr>
          <p:cNvSpPr txBox="1"/>
          <p:nvPr/>
        </p:nvSpPr>
        <p:spPr>
          <a:xfrm>
            <a:off x="-1759465" y="2036998"/>
            <a:ext cx="1550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</a:t>
            </a:r>
            <a:r>
              <a:rPr lang="en-US" b="1" dirty="0" err="1"/>
              <a:t>Đúng</a:t>
            </a:r>
            <a:endParaRPr lang="en-US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0B2DAE4-DE3E-4836-A738-423EF0D5DB52}"/>
              </a:ext>
            </a:extLst>
          </p:cNvPr>
          <p:cNvSpPr txBox="1"/>
          <p:nvPr/>
        </p:nvSpPr>
        <p:spPr>
          <a:xfrm>
            <a:off x="-1645107" y="3625082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Sai</a:t>
            </a:r>
          </a:p>
        </p:txBody>
      </p:sp>
      <p:pic>
        <p:nvPicPr>
          <p:cNvPr id="5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3440027-6225-4166-BE6B-8146858C583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-1245012" y="1348650"/>
            <a:ext cx="487363" cy="487363"/>
          </a:xfrm>
          <a:prstGeom prst="rect">
            <a:avLst/>
          </a:prstGeom>
        </p:spPr>
      </p:pic>
      <p:pic>
        <p:nvPicPr>
          <p:cNvPr id="60" name="AmthanhThua">
            <a:hlinkClick r:id="" action="ppaction://media"/>
            <a:extLst>
              <a:ext uri="{FF2B5EF4-FFF2-40B4-BE49-F238E27FC236}">
                <a16:creationId xmlns:a16="http://schemas.microsoft.com/office/drawing/2014/main" id="{4B20139C-D08D-4638-BC4C-A3A6A99DE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-1252490" y="5031842"/>
            <a:ext cx="487363" cy="487363"/>
          </a:xfrm>
          <a:prstGeom prst="rect">
            <a:avLst/>
          </a:prstGeom>
        </p:spPr>
      </p:pic>
      <p:pic>
        <p:nvPicPr>
          <p:cNvPr id="61" name="AmthanhThua">
            <a:hlinkClick r:id="" action="ppaction://media"/>
            <a:extLst>
              <a:ext uri="{FF2B5EF4-FFF2-40B4-BE49-F238E27FC236}">
                <a16:creationId xmlns:a16="http://schemas.microsoft.com/office/drawing/2014/main" id="{23D64624-5C14-408B-A75F-B5F42C7AE4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-1237935" y="5655715"/>
            <a:ext cx="487363" cy="487363"/>
          </a:xfrm>
          <a:prstGeom prst="rect">
            <a:avLst/>
          </a:prstGeom>
        </p:spPr>
      </p:pic>
      <p:pic>
        <p:nvPicPr>
          <p:cNvPr id="74" name="Picture 73">
            <a:hlinkClick r:id="rId16" action="ppaction://hlinksldjump"/>
            <a:extLst>
              <a:ext uri="{FF2B5EF4-FFF2-40B4-BE49-F238E27FC236}">
                <a16:creationId xmlns:a16="http://schemas.microsoft.com/office/drawing/2014/main" id="{13AB261A-F211-4335-9B11-9958F5B7B17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02714" y="239887"/>
            <a:ext cx="627889" cy="62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662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seq concurrent="1" nextAc="seek">
              <p:cTn id="91" restart="whenNotActive" fill="hold" evtFilter="cancelBubble" nodeType="interactiveSeq">
                <p:stCondLst>
                  <p:cond evt="onClick" delay="0">
                    <p:tgtEl>
                      <p:spTgt spid="20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" fill="hold">
                      <p:stCondLst>
                        <p:cond delay="0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5" dur="4576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7"/>
                  </p:tgtEl>
                </p:cond>
              </p:nextCondLst>
            </p:seq>
            <p:seq concurrent="1" nextAc="seek">
              <p:cTn id="96" restart="whenNotActive" fill="hold" evtFilter="cancelBubble" nodeType="interactiveSeq">
                <p:stCondLst>
                  <p:cond evt="onClick" delay="0">
                    <p:tgtEl>
                      <p:spTgt spid="20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7" fill="hold">
                      <p:stCondLst>
                        <p:cond delay="0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0" dur="4995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9"/>
                  </p:tgtEl>
                </p:cond>
              </p:nextCondLst>
            </p:seq>
            <p:seq concurrent="1" nextAc="seek">
              <p:cTn id="101" restart="whenNotActive" fill="hold" evtFilter="cancelBubble" nodeType="interactiveSeq">
                <p:stCondLst>
                  <p:cond evt="onClick" delay="0">
                    <p:tgtEl>
                      <p:spTgt spid="20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2" fill="hold">
                      <p:stCondLst>
                        <p:cond delay="0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5" dur="4995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71"/>
                  </p:tgtEl>
                </p:cond>
              </p:nextCondLst>
            </p:seq>
            <p:seq concurrent="1" nextAc="seek">
              <p:cTn id="106" restart="whenNotActive" fill="hold" evtFilter="cancelBubble" nodeType="interactiveSeq">
                <p:stCondLst>
                  <p:cond evt="onClick" delay="0">
                    <p:tgtEl>
                      <p:spTgt spid="20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7" fill="hold">
                      <p:stCondLst>
                        <p:cond delay="0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0" dur="4995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5"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  <p:bldP spid="39" grpId="0"/>
      <p:bldP spid="40" grpId="0"/>
      <p:bldP spid="54" grpId="0"/>
      <p:bldP spid="5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rafting is Fun | Yogini">
            <a:extLst>
              <a:ext uri="{FF2B5EF4-FFF2-40B4-BE49-F238E27FC236}">
                <a16:creationId xmlns:a16="http://schemas.microsoft.com/office/drawing/2014/main" id="{50D43323-6CC8-4C87-AB26-8C42DCBC2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0"/>
            <a:ext cx="12191999" cy="695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2064">
            <a:extLst>
              <a:ext uri="{FF2B5EF4-FFF2-40B4-BE49-F238E27FC236}">
                <a16:creationId xmlns:a16="http://schemas.microsoft.com/office/drawing/2014/main" id="{5CF8A94E-31E9-4E28-A88C-D2B48BBE86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57" y="4971280"/>
            <a:ext cx="5206435" cy="1536325"/>
          </a:xfrm>
          <a:prstGeom prst="rect">
            <a:avLst/>
          </a:prstGeom>
        </p:spPr>
      </p:pic>
      <p:pic>
        <p:nvPicPr>
          <p:cNvPr id="2067" name="Picture 2066">
            <a:extLst>
              <a:ext uri="{FF2B5EF4-FFF2-40B4-BE49-F238E27FC236}">
                <a16:creationId xmlns:a16="http://schemas.microsoft.com/office/drawing/2014/main" id="{294781D4-890B-467D-93D7-6C3BF70554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7" y="2990887"/>
            <a:ext cx="5212532" cy="1536325"/>
          </a:xfrm>
          <a:prstGeom prst="rect">
            <a:avLst/>
          </a:prstGeom>
        </p:spPr>
      </p:pic>
      <p:pic>
        <p:nvPicPr>
          <p:cNvPr id="2069" name="Picture 2068">
            <a:extLst>
              <a:ext uri="{FF2B5EF4-FFF2-40B4-BE49-F238E27FC236}">
                <a16:creationId xmlns:a16="http://schemas.microsoft.com/office/drawing/2014/main" id="{808C80E2-0E3E-474A-A544-2BEF32E8C0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706" y="3020623"/>
            <a:ext cx="5206435" cy="1536325"/>
          </a:xfrm>
          <a:prstGeom prst="rect">
            <a:avLst/>
          </a:prstGeom>
        </p:spPr>
      </p:pic>
      <p:pic>
        <p:nvPicPr>
          <p:cNvPr id="2071" name="Picture 2070">
            <a:extLst>
              <a:ext uri="{FF2B5EF4-FFF2-40B4-BE49-F238E27FC236}">
                <a16:creationId xmlns:a16="http://schemas.microsoft.com/office/drawing/2014/main" id="{778967AF-2F7A-43D5-941F-3D9A421FBA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79" y="4938877"/>
            <a:ext cx="5212532" cy="153632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6908061-09E3-41C4-AA93-9E4CCED805DC}"/>
              </a:ext>
            </a:extLst>
          </p:cNvPr>
          <p:cNvSpPr/>
          <p:nvPr/>
        </p:nvSpPr>
        <p:spPr>
          <a:xfrm>
            <a:off x="330200" y="381000"/>
            <a:ext cx="11518900" cy="22860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FEC8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0C878A-D67D-4A4B-908C-09DDAFEAF8EE}"/>
              </a:ext>
            </a:extLst>
          </p:cNvPr>
          <p:cNvSpPr txBox="1"/>
          <p:nvPr/>
        </p:nvSpPr>
        <p:spPr>
          <a:xfrm>
            <a:off x="3231334" y="1104540"/>
            <a:ext cx="6412846" cy="83099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 b="1">
                <a:ln w="3175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Nhập câu hỏi vào đây</a:t>
            </a:r>
          </a:p>
        </p:txBody>
      </p:sp>
      <p:pic>
        <p:nvPicPr>
          <p:cNvPr id="205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E18D988A-F33E-4CFF-ACE4-0815344DC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6A905CB8-3F97-4D18-BBE0-3BDDF606D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5EDBBDD7-7759-464F-A606-1E992C6EA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B6398F58-CFDB-471A-A9BD-B5EDE8B47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E615E08-3E9B-4FCB-A4D6-54A49F8FC463}"/>
              </a:ext>
            </a:extLst>
          </p:cNvPr>
          <p:cNvSpPr txBox="1"/>
          <p:nvPr/>
        </p:nvSpPr>
        <p:spPr>
          <a:xfrm>
            <a:off x="1978252" y="3421272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EAF4FC-265B-4E66-8337-541DF341BE67}"/>
              </a:ext>
            </a:extLst>
          </p:cNvPr>
          <p:cNvSpPr txBox="1"/>
          <p:nvPr/>
        </p:nvSpPr>
        <p:spPr>
          <a:xfrm>
            <a:off x="1900985" y="5377072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C67574B-BE8B-4CEC-9B9D-93054EB81F80}"/>
              </a:ext>
            </a:extLst>
          </p:cNvPr>
          <p:cNvSpPr txBox="1"/>
          <p:nvPr/>
        </p:nvSpPr>
        <p:spPr>
          <a:xfrm>
            <a:off x="7737094" y="3429000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8BF7822-7317-4815-ACDC-D8C05EA50BF5}"/>
              </a:ext>
            </a:extLst>
          </p:cNvPr>
          <p:cNvSpPr txBox="1"/>
          <p:nvPr/>
        </p:nvSpPr>
        <p:spPr>
          <a:xfrm>
            <a:off x="7671938" y="5473377"/>
            <a:ext cx="2794035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đúng</a:t>
            </a:r>
          </a:p>
        </p:txBody>
      </p:sp>
      <p:pic>
        <p:nvPicPr>
          <p:cNvPr id="56" name="AmthanhThua">
            <a:hlinkClick r:id="" action="ppaction://media"/>
            <a:extLst>
              <a:ext uri="{FF2B5EF4-FFF2-40B4-BE49-F238E27FC236}">
                <a16:creationId xmlns:a16="http://schemas.microsoft.com/office/drawing/2014/main" id="{716468E9-4F4E-47F3-8A0E-38541C3EDB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45012" y="4407923"/>
            <a:ext cx="487363" cy="487363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75D8BF2D-90A8-4BFE-9D24-B742A9AC3C1E}"/>
              </a:ext>
            </a:extLst>
          </p:cNvPr>
          <p:cNvSpPr txBox="1"/>
          <p:nvPr/>
        </p:nvSpPr>
        <p:spPr>
          <a:xfrm>
            <a:off x="-1759465" y="2036998"/>
            <a:ext cx="1550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</a:t>
            </a:r>
            <a:r>
              <a:rPr lang="en-US" b="1" dirty="0" err="1"/>
              <a:t>Đúng</a:t>
            </a:r>
            <a:endParaRPr lang="en-US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0B2DAE4-DE3E-4836-A738-423EF0D5DB52}"/>
              </a:ext>
            </a:extLst>
          </p:cNvPr>
          <p:cNvSpPr txBox="1"/>
          <p:nvPr/>
        </p:nvSpPr>
        <p:spPr>
          <a:xfrm>
            <a:off x="-1645107" y="3625082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Sai</a:t>
            </a:r>
          </a:p>
        </p:txBody>
      </p:sp>
      <p:pic>
        <p:nvPicPr>
          <p:cNvPr id="5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3440027-6225-4166-BE6B-8146858C583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45012" y="1348650"/>
            <a:ext cx="487363" cy="487363"/>
          </a:xfrm>
          <a:prstGeom prst="rect">
            <a:avLst/>
          </a:prstGeom>
        </p:spPr>
      </p:pic>
      <p:pic>
        <p:nvPicPr>
          <p:cNvPr id="60" name="AmthanhThua">
            <a:hlinkClick r:id="" action="ppaction://media"/>
            <a:extLst>
              <a:ext uri="{FF2B5EF4-FFF2-40B4-BE49-F238E27FC236}">
                <a16:creationId xmlns:a16="http://schemas.microsoft.com/office/drawing/2014/main" id="{4B20139C-D08D-4638-BC4C-A3A6A99DE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52490" y="5031842"/>
            <a:ext cx="487363" cy="487363"/>
          </a:xfrm>
          <a:prstGeom prst="rect">
            <a:avLst/>
          </a:prstGeom>
        </p:spPr>
      </p:pic>
      <p:pic>
        <p:nvPicPr>
          <p:cNvPr id="61" name="AmthanhThua">
            <a:hlinkClick r:id="" action="ppaction://media"/>
            <a:extLst>
              <a:ext uri="{FF2B5EF4-FFF2-40B4-BE49-F238E27FC236}">
                <a16:creationId xmlns:a16="http://schemas.microsoft.com/office/drawing/2014/main" id="{23D64624-5C14-408B-A75F-B5F42C7AE4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37935" y="5655715"/>
            <a:ext cx="487363" cy="487363"/>
          </a:xfrm>
          <a:prstGeom prst="rect">
            <a:avLst/>
          </a:prstGeom>
        </p:spPr>
      </p:pic>
      <p:pic>
        <p:nvPicPr>
          <p:cNvPr id="25" name="Picture 24">
            <a:hlinkClick r:id="rId14" action="ppaction://hlinksldjump"/>
            <a:extLst>
              <a:ext uri="{FF2B5EF4-FFF2-40B4-BE49-F238E27FC236}">
                <a16:creationId xmlns:a16="http://schemas.microsoft.com/office/drawing/2014/main" id="{C4323AED-D531-452E-8CBD-87CF2B595C1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02714" y="239887"/>
            <a:ext cx="627889" cy="627889"/>
          </a:xfrm>
          <a:prstGeom prst="rect">
            <a:avLst/>
          </a:prstGeom>
        </p:spPr>
      </p:pic>
      <p:pic>
        <p:nvPicPr>
          <p:cNvPr id="26" name="Picture 6" descr="Pokemon PNG Image | Pokemon primera generación, Imágenes de pokemon,  Imagenes de pikachu tierno">
            <a:extLst>
              <a:ext uri="{FF2B5EF4-FFF2-40B4-BE49-F238E27FC236}">
                <a16:creationId xmlns:a16="http://schemas.microsoft.com/office/drawing/2014/main" id="{894F03D7-7B76-43B3-865E-AB8D0DD29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3283" y="435014"/>
            <a:ext cx="2132943" cy="2414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1429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2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0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4995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71"/>
                  </p:tgtEl>
                </p:cond>
              </p:nextCondLst>
            </p:seq>
            <p:seq concurrent="1" nextAc="seek">
              <p:cTn id="97" restart="whenNotActive" fill="hold" evtFilter="cancelBubble" nodeType="interactiveSeq">
                <p:stCondLst>
                  <p:cond evt="onClick" delay="0">
                    <p:tgtEl>
                      <p:spTgt spid="20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" fill="hold">
                      <p:stCondLst>
                        <p:cond delay="0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1" dur="4576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5"/>
                  </p:tgtEl>
                </p:cond>
              </p:nextCondLst>
            </p:seq>
            <p:seq concurrent="1" nextAc="seek">
              <p:cTn id="102" restart="whenNotActive" fill="hold" evtFilter="cancelBubble" nodeType="interactiveSeq">
                <p:stCondLst>
                  <p:cond evt="onClick" delay="0">
                    <p:tgtEl>
                      <p:spTgt spid="20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" fill="hold">
                      <p:stCondLst>
                        <p:cond delay="0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6" dur="4995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7"/>
                  </p:tgtEl>
                </p:cond>
              </p:nextCondLst>
            </p:seq>
            <p:seq concurrent="1" nextAc="seek">
              <p:cTn id="107" restart="whenNotActive" fill="hold" evtFilter="cancelBubble" nodeType="interactiveSeq">
                <p:stCondLst>
                  <p:cond evt="onClick" delay="0">
                    <p:tgtEl>
                      <p:spTgt spid="20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" fill="hold">
                      <p:stCondLst>
                        <p:cond delay="0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1" dur="4995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9"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  <p:bldP spid="39" grpId="0"/>
      <p:bldP spid="40" grpId="0"/>
      <p:bldP spid="54" grpId="0"/>
      <p:bldP spid="5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rafting is Fun | Yogini">
            <a:extLst>
              <a:ext uri="{FF2B5EF4-FFF2-40B4-BE49-F238E27FC236}">
                <a16:creationId xmlns:a16="http://schemas.microsoft.com/office/drawing/2014/main" id="{50D43323-6CC8-4C87-AB26-8C42DCBC2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0"/>
            <a:ext cx="12191999" cy="695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2064">
            <a:extLst>
              <a:ext uri="{FF2B5EF4-FFF2-40B4-BE49-F238E27FC236}">
                <a16:creationId xmlns:a16="http://schemas.microsoft.com/office/drawing/2014/main" id="{5CF8A94E-31E9-4E28-A88C-D2B48BBE86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57" y="4971280"/>
            <a:ext cx="5206435" cy="1536325"/>
          </a:xfrm>
          <a:prstGeom prst="rect">
            <a:avLst/>
          </a:prstGeom>
        </p:spPr>
      </p:pic>
      <p:pic>
        <p:nvPicPr>
          <p:cNvPr id="2067" name="Picture 2066">
            <a:extLst>
              <a:ext uri="{FF2B5EF4-FFF2-40B4-BE49-F238E27FC236}">
                <a16:creationId xmlns:a16="http://schemas.microsoft.com/office/drawing/2014/main" id="{294781D4-890B-467D-93D7-6C3BF70554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7" y="2990887"/>
            <a:ext cx="5212532" cy="1536325"/>
          </a:xfrm>
          <a:prstGeom prst="rect">
            <a:avLst/>
          </a:prstGeom>
        </p:spPr>
      </p:pic>
      <p:pic>
        <p:nvPicPr>
          <p:cNvPr id="2069" name="Picture 2068">
            <a:extLst>
              <a:ext uri="{FF2B5EF4-FFF2-40B4-BE49-F238E27FC236}">
                <a16:creationId xmlns:a16="http://schemas.microsoft.com/office/drawing/2014/main" id="{808C80E2-0E3E-474A-A544-2BEF32E8C0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706" y="3020623"/>
            <a:ext cx="5206435" cy="1536325"/>
          </a:xfrm>
          <a:prstGeom prst="rect">
            <a:avLst/>
          </a:prstGeom>
        </p:spPr>
      </p:pic>
      <p:pic>
        <p:nvPicPr>
          <p:cNvPr id="2071" name="Picture 2070">
            <a:extLst>
              <a:ext uri="{FF2B5EF4-FFF2-40B4-BE49-F238E27FC236}">
                <a16:creationId xmlns:a16="http://schemas.microsoft.com/office/drawing/2014/main" id="{778967AF-2F7A-43D5-941F-3D9A421FBA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79" y="4938877"/>
            <a:ext cx="5212532" cy="153632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6908061-09E3-41C4-AA93-9E4CCED805DC}"/>
              </a:ext>
            </a:extLst>
          </p:cNvPr>
          <p:cNvSpPr/>
          <p:nvPr/>
        </p:nvSpPr>
        <p:spPr>
          <a:xfrm>
            <a:off x="330200" y="381000"/>
            <a:ext cx="11518900" cy="22860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FEC8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0C878A-D67D-4A4B-908C-09DDAFEAF8EE}"/>
              </a:ext>
            </a:extLst>
          </p:cNvPr>
          <p:cNvSpPr txBox="1"/>
          <p:nvPr/>
        </p:nvSpPr>
        <p:spPr>
          <a:xfrm>
            <a:off x="3231334" y="1104540"/>
            <a:ext cx="6412846" cy="83099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 b="1">
                <a:ln w="3175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Nhập câu hỏi vào đây</a:t>
            </a:r>
          </a:p>
        </p:txBody>
      </p:sp>
      <p:pic>
        <p:nvPicPr>
          <p:cNvPr id="205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E18D988A-F33E-4CFF-ACE4-0815344DC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6A905CB8-3F97-4D18-BBE0-3BDDF606D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5EDBBDD7-7759-464F-A606-1E992C6EA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B6398F58-CFDB-471A-A9BD-B5EDE8B47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E615E08-3E9B-4FCB-A4D6-54A49F8FC463}"/>
              </a:ext>
            </a:extLst>
          </p:cNvPr>
          <p:cNvSpPr txBox="1"/>
          <p:nvPr/>
        </p:nvSpPr>
        <p:spPr>
          <a:xfrm>
            <a:off x="1900985" y="3370709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EAF4FC-265B-4E66-8337-541DF341BE67}"/>
              </a:ext>
            </a:extLst>
          </p:cNvPr>
          <p:cNvSpPr txBox="1"/>
          <p:nvPr/>
        </p:nvSpPr>
        <p:spPr>
          <a:xfrm>
            <a:off x="1900985" y="5377072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C67574B-BE8B-4CEC-9B9D-93054EB81F80}"/>
              </a:ext>
            </a:extLst>
          </p:cNvPr>
          <p:cNvSpPr txBox="1"/>
          <p:nvPr/>
        </p:nvSpPr>
        <p:spPr>
          <a:xfrm>
            <a:off x="7888416" y="3429000"/>
            <a:ext cx="2794035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đúng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8BF7822-7317-4815-ACDC-D8C05EA50BF5}"/>
              </a:ext>
            </a:extLst>
          </p:cNvPr>
          <p:cNvSpPr txBox="1"/>
          <p:nvPr/>
        </p:nvSpPr>
        <p:spPr>
          <a:xfrm>
            <a:off x="8008438" y="5333660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pic>
        <p:nvPicPr>
          <p:cNvPr id="56" name="AmthanhThua">
            <a:hlinkClick r:id="" action="ppaction://media"/>
            <a:extLst>
              <a:ext uri="{FF2B5EF4-FFF2-40B4-BE49-F238E27FC236}">
                <a16:creationId xmlns:a16="http://schemas.microsoft.com/office/drawing/2014/main" id="{716468E9-4F4E-47F3-8A0E-38541C3EDB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45012" y="4407923"/>
            <a:ext cx="487363" cy="487363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75D8BF2D-90A8-4BFE-9D24-B742A9AC3C1E}"/>
              </a:ext>
            </a:extLst>
          </p:cNvPr>
          <p:cNvSpPr txBox="1"/>
          <p:nvPr/>
        </p:nvSpPr>
        <p:spPr>
          <a:xfrm>
            <a:off x="-1759465" y="2036998"/>
            <a:ext cx="1550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</a:t>
            </a:r>
            <a:r>
              <a:rPr lang="en-US" b="1" dirty="0" err="1"/>
              <a:t>Đúng</a:t>
            </a:r>
            <a:endParaRPr lang="en-US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0B2DAE4-DE3E-4836-A738-423EF0D5DB52}"/>
              </a:ext>
            </a:extLst>
          </p:cNvPr>
          <p:cNvSpPr txBox="1"/>
          <p:nvPr/>
        </p:nvSpPr>
        <p:spPr>
          <a:xfrm>
            <a:off x="-1645107" y="3625082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Sai</a:t>
            </a:r>
          </a:p>
        </p:txBody>
      </p:sp>
      <p:pic>
        <p:nvPicPr>
          <p:cNvPr id="5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3440027-6225-4166-BE6B-8146858C583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45012" y="1348650"/>
            <a:ext cx="487363" cy="487363"/>
          </a:xfrm>
          <a:prstGeom prst="rect">
            <a:avLst/>
          </a:prstGeom>
        </p:spPr>
      </p:pic>
      <p:pic>
        <p:nvPicPr>
          <p:cNvPr id="60" name="AmthanhThua">
            <a:hlinkClick r:id="" action="ppaction://media"/>
            <a:extLst>
              <a:ext uri="{FF2B5EF4-FFF2-40B4-BE49-F238E27FC236}">
                <a16:creationId xmlns:a16="http://schemas.microsoft.com/office/drawing/2014/main" id="{4B20139C-D08D-4638-BC4C-A3A6A99DE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52490" y="5031842"/>
            <a:ext cx="487363" cy="487363"/>
          </a:xfrm>
          <a:prstGeom prst="rect">
            <a:avLst/>
          </a:prstGeom>
        </p:spPr>
      </p:pic>
      <p:pic>
        <p:nvPicPr>
          <p:cNvPr id="61" name="AmthanhThua">
            <a:hlinkClick r:id="" action="ppaction://media"/>
            <a:extLst>
              <a:ext uri="{FF2B5EF4-FFF2-40B4-BE49-F238E27FC236}">
                <a16:creationId xmlns:a16="http://schemas.microsoft.com/office/drawing/2014/main" id="{23D64624-5C14-408B-A75F-B5F42C7AE4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37935" y="5655715"/>
            <a:ext cx="487363" cy="487363"/>
          </a:xfrm>
          <a:prstGeom prst="rect">
            <a:avLst/>
          </a:prstGeom>
        </p:spPr>
      </p:pic>
      <p:pic>
        <p:nvPicPr>
          <p:cNvPr id="24" name="Picture 12" descr="File - Bulbasaur001 - Pokemon Bulbasaur Png, Transparent Png -  1600x1216(#6086202) - PngFind">
            <a:extLst>
              <a:ext uri="{FF2B5EF4-FFF2-40B4-BE49-F238E27FC236}">
                <a16:creationId xmlns:a16="http://schemas.microsoft.com/office/drawing/2014/main" id="{93B2AE3B-C52C-4D7E-83F0-ECA4E08A6A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2785" b="100000" l="0" r="100000">
                        <a14:foregroundMark x1="8571" y1="45756" x2="8571" y2="45756"/>
                        <a14:foregroundMark x1="6071" y1="45491" x2="16190" y2="52785"/>
                        <a14:foregroundMark x1="40000" y1="46021" x2="53690" y2="61141"/>
                        <a14:foregroundMark x1="34286" y1="46684" x2="50238" y2="58753"/>
                        <a14:foregroundMark x1="43095" y1="50133" x2="53571" y2="57427"/>
                        <a14:foregroundMark x1="45238" y1="48143" x2="51071" y2="53050"/>
                        <a14:foregroundMark x1="33214" y1="52918" x2="51071" y2="62865"/>
                        <a14:foregroundMark x1="4524" y1="49469" x2="12500" y2="57029"/>
                        <a14:foregroundMark x1="18452" y1="88196" x2="18452" y2="88196"/>
                        <a14:foregroundMark x1="25000" y1="90186" x2="25000" y2="90186"/>
                        <a14:foregroundMark x1="49405" y1="93501" x2="49405" y2="93501"/>
                        <a14:foregroundMark x1="42738" y1="86870" x2="42738" y2="86870"/>
                        <a14:foregroundMark x1="74524" y1="90981" x2="74524" y2="90981"/>
                        <a14:foregroundMark x1="71429" y1="90053" x2="71429" y2="90053"/>
                      </a14:backgroundRemoval>
                    </a14:imgEffect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8912" y="424021"/>
            <a:ext cx="2658857" cy="2386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hlinkClick r:id="rId16" action="ppaction://hlinksldjump"/>
            <a:extLst>
              <a:ext uri="{FF2B5EF4-FFF2-40B4-BE49-F238E27FC236}">
                <a16:creationId xmlns:a16="http://schemas.microsoft.com/office/drawing/2014/main" id="{C4323AED-D531-452E-8CBD-87CF2B595C1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02714" y="239887"/>
            <a:ext cx="627889" cy="62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9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2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0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4576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9"/>
                  </p:tgtEl>
                </p:cond>
              </p:nextCondLst>
            </p:seq>
            <p:seq concurrent="1" nextAc="seek">
              <p:cTn id="97" restart="whenNotActive" fill="hold" evtFilter="cancelBubble" nodeType="interactiveSeq">
                <p:stCondLst>
                  <p:cond evt="onClick" delay="0">
                    <p:tgtEl>
                      <p:spTgt spid="20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" fill="hold">
                      <p:stCondLst>
                        <p:cond delay="0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1" dur="4995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71"/>
                  </p:tgtEl>
                </p:cond>
              </p:nextCondLst>
            </p:seq>
            <p:seq concurrent="1" nextAc="seek">
              <p:cTn id="102" restart="whenNotActive" fill="hold" evtFilter="cancelBubble" nodeType="interactiveSeq">
                <p:stCondLst>
                  <p:cond evt="onClick" delay="0">
                    <p:tgtEl>
                      <p:spTgt spid="20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" fill="hold">
                      <p:stCondLst>
                        <p:cond delay="0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6" dur="4995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5"/>
                  </p:tgtEl>
                </p:cond>
              </p:nextCondLst>
            </p:seq>
            <p:seq concurrent="1" nextAc="seek">
              <p:cTn id="107" restart="whenNotActive" fill="hold" evtFilter="cancelBubble" nodeType="interactiveSeq">
                <p:stCondLst>
                  <p:cond evt="onClick" delay="0">
                    <p:tgtEl>
                      <p:spTgt spid="20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" fill="hold">
                      <p:stCondLst>
                        <p:cond delay="0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1" dur="4995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7"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  <p:bldP spid="39" grpId="0"/>
      <p:bldP spid="40" grpId="0"/>
      <p:bldP spid="54" grpId="0"/>
      <p:bldP spid="5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rafting is Fun | Yogini">
            <a:extLst>
              <a:ext uri="{FF2B5EF4-FFF2-40B4-BE49-F238E27FC236}">
                <a16:creationId xmlns:a16="http://schemas.microsoft.com/office/drawing/2014/main" id="{50D43323-6CC8-4C87-AB26-8C42DCBC2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0"/>
            <a:ext cx="12191999" cy="695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2064">
            <a:extLst>
              <a:ext uri="{FF2B5EF4-FFF2-40B4-BE49-F238E27FC236}">
                <a16:creationId xmlns:a16="http://schemas.microsoft.com/office/drawing/2014/main" id="{5CF8A94E-31E9-4E28-A88C-D2B48BBE86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57" y="4971280"/>
            <a:ext cx="5206435" cy="1536325"/>
          </a:xfrm>
          <a:prstGeom prst="rect">
            <a:avLst/>
          </a:prstGeom>
        </p:spPr>
      </p:pic>
      <p:pic>
        <p:nvPicPr>
          <p:cNvPr id="2067" name="Picture 2066">
            <a:extLst>
              <a:ext uri="{FF2B5EF4-FFF2-40B4-BE49-F238E27FC236}">
                <a16:creationId xmlns:a16="http://schemas.microsoft.com/office/drawing/2014/main" id="{294781D4-890B-467D-93D7-6C3BF70554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7" y="2990887"/>
            <a:ext cx="5212532" cy="1536325"/>
          </a:xfrm>
          <a:prstGeom prst="rect">
            <a:avLst/>
          </a:prstGeom>
        </p:spPr>
      </p:pic>
      <p:pic>
        <p:nvPicPr>
          <p:cNvPr id="2069" name="Picture 2068">
            <a:extLst>
              <a:ext uri="{FF2B5EF4-FFF2-40B4-BE49-F238E27FC236}">
                <a16:creationId xmlns:a16="http://schemas.microsoft.com/office/drawing/2014/main" id="{808C80E2-0E3E-474A-A544-2BEF32E8C0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706" y="3020623"/>
            <a:ext cx="5206435" cy="1536325"/>
          </a:xfrm>
          <a:prstGeom prst="rect">
            <a:avLst/>
          </a:prstGeom>
        </p:spPr>
      </p:pic>
      <p:pic>
        <p:nvPicPr>
          <p:cNvPr id="2071" name="Picture 2070">
            <a:extLst>
              <a:ext uri="{FF2B5EF4-FFF2-40B4-BE49-F238E27FC236}">
                <a16:creationId xmlns:a16="http://schemas.microsoft.com/office/drawing/2014/main" id="{778967AF-2F7A-43D5-941F-3D9A421FBA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79" y="4938877"/>
            <a:ext cx="5212532" cy="153632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6908061-09E3-41C4-AA93-9E4CCED805DC}"/>
              </a:ext>
            </a:extLst>
          </p:cNvPr>
          <p:cNvSpPr/>
          <p:nvPr/>
        </p:nvSpPr>
        <p:spPr>
          <a:xfrm>
            <a:off x="330200" y="381000"/>
            <a:ext cx="11518900" cy="22860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FEC8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0C878A-D67D-4A4B-908C-09DDAFEAF8EE}"/>
              </a:ext>
            </a:extLst>
          </p:cNvPr>
          <p:cNvSpPr txBox="1"/>
          <p:nvPr/>
        </p:nvSpPr>
        <p:spPr>
          <a:xfrm>
            <a:off x="2862290" y="1080794"/>
            <a:ext cx="6412846" cy="83099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 b="1">
                <a:ln w="3175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Nhập câu hỏi vào đây</a:t>
            </a:r>
          </a:p>
        </p:txBody>
      </p:sp>
      <p:pic>
        <p:nvPicPr>
          <p:cNvPr id="205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E18D988A-F33E-4CFF-ACE4-0815344DC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6A905CB8-3F97-4D18-BBE0-3BDDF606D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5EDBBDD7-7759-464F-A606-1E992C6EA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B6398F58-CFDB-471A-A9BD-B5EDE8B47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E615E08-3E9B-4FCB-A4D6-54A49F8FC463}"/>
              </a:ext>
            </a:extLst>
          </p:cNvPr>
          <p:cNvSpPr txBox="1"/>
          <p:nvPr/>
        </p:nvSpPr>
        <p:spPr>
          <a:xfrm>
            <a:off x="1915667" y="3455186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EAF4FC-265B-4E66-8337-541DF341BE67}"/>
              </a:ext>
            </a:extLst>
          </p:cNvPr>
          <p:cNvSpPr txBox="1"/>
          <p:nvPr/>
        </p:nvSpPr>
        <p:spPr>
          <a:xfrm>
            <a:off x="1881285" y="5399262"/>
            <a:ext cx="2794035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đúng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C67574B-BE8B-4CEC-9B9D-93054EB81F80}"/>
              </a:ext>
            </a:extLst>
          </p:cNvPr>
          <p:cNvSpPr txBox="1"/>
          <p:nvPr/>
        </p:nvSpPr>
        <p:spPr>
          <a:xfrm>
            <a:off x="8008438" y="3406622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8BF7822-7317-4815-ACDC-D8C05EA50BF5}"/>
              </a:ext>
            </a:extLst>
          </p:cNvPr>
          <p:cNvSpPr txBox="1"/>
          <p:nvPr/>
        </p:nvSpPr>
        <p:spPr>
          <a:xfrm>
            <a:off x="8008438" y="5333660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pic>
        <p:nvPicPr>
          <p:cNvPr id="56" name="AmthanhThua">
            <a:hlinkClick r:id="" action="ppaction://media"/>
            <a:extLst>
              <a:ext uri="{FF2B5EF4-FFF2-40B4-BE49-F238E27FC236}">
                <a16:creationId xmlns:a16="http://schemas.microsoft.com/office/drawing/2014/main" id="{716468E9-4F4E-47F3-8A0E-38541C3EDB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45012" y="4407923"/>
            <a:ext cx="487363" cy="487363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75D8BF2D-90A8-4BFE-9D24-B742A9AC3C1E}"/>
              </a:ext>
            </a:extLst>
          </p:cNvPr>
          <p:cNvSpPr txBox="1"/>
          <p:nvPr/>
        </p:nvSpPr>
        <p:spPr>
          <a:xfrm>
            <a:off x="-1759465" y="2036998"/>
            <a:ext cx="1550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</a:t>
            </a:r>
            <a:r>
              <a:rPr lang="en-US" b="1" dirty="0" err="1"/>
              <a:t>Đúng</a:t>
            </a:r>
            <a:endParaRPr lang="en-US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0B2DAE4-DE3E-4836-A738-423EF0D5DB52}"/>
              </a:ext>
            </a:extLst>
          </p:cNvPr>
          <p:cNvSpPr txBox="1"/>
          <p:nvPr/>
        </p:nvSpPr>
        <p:spPr>
          <a:xfrm>
            <a:off x="-1645107" y="3625082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Sai</a:t>
            </a:r>
          </a:p>
        </p:txBody>
      </p:sp>
      <p:pic>
        <p:nvPicPr>
          <p:cNvPr id="5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3440027-6225-4166-BE6B-8146858C583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45012" y="1348650"/>
            <a:ext cx="487363" cy="487363"/>
          </a:xfrm>
          <a:prstGeom prst="rect">
            <a:avLst/>
          </a:prstGeom>
        </p:spPr>
      </p:pic>
      <p:pic>
        <p:nvPicPr>
          <p:cNvPr id="60" name="AmthanhThua">
            <a:hlinkClick r:id="" action="ppaction://media"/>
            <a:extLst>
              <a:ext uri="{FF2B5EF4-FFF2-40B4-BE49-F238E27FC236}">
                <a16:creationId xmlns:a16="http://schemas.microsoft.com/office/drawing/2014/main" id="{4B20139C-D08D-4638-BC4C-A3A6A99DE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52490" y="5031842"/>
            <a:ext cx="487363" cy="487363"/>
          </a:xfrm>
          <a:prstGeom prst="rect">
            <a:avLst/>
          </a:prstGeom>
        </p:spPr>
      </p:pic>
      <p:pic>
        <p:nvPicPr>
          <p:cNvPr id="61" name="AmthanhThua">
            <a:hlinkClick r:id="" action="ppaction://media"/>
            <a:extLst>
              <a:ext uri="{FF2B5EF4-FFF2-40B4-BE49-F238E27FC236}">
                <a16:creationId xmlns:a16="http://schemas.microsoft.com/office/drawing/2014/main" id="{23D64624-5C14-408B-A75F-B5F42C7AE4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37935" y="5655715"/>
            <a:ext cx="487363" cy="487363"/>
          </a:xfrm>
          <a:prstGeom prst="rect">
            <a:avLst/>
          </a:prstGeom>
        </p:spPr>
      </p:pic>
      <p:pic>
        <p:nvPicPr>
          <p:cNvPr id="74" name="Picture 73">
            <a:hlinkClick r:id="rId14" action="ppaction://hlinksldjump"/>
            <a:extLst>
              <a:ext uri="{FF2B5EF4-FFF2-40B4-BE49-F238E27FC236}">
                <a16:creationId xmlns:a16="http://schemas.microsoft.com/office/drawing/2014/main" id="{13AB261A-F211-4335-9B11-9958F5B7B17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02714" y="239887"/>
            <a:ext cx="627889" cy="627889"/>
          </a:xfrm>
          <a:prstGeom prst="rect">
            <a:avLst/>
          </a:prstGeom>
        </p:spPr>
      </p:pic>
      <p:pic>
        <p:nvPicPr>
          <p:cNvPr id="25" name="Picture 14" descr="Squirtle Pokemon png hd Transparent Background Image - LifePng">
            <a:extLst>
              <a:ext uri="{FF2B5EF4-FFF2-40B4-BE49-F238E27FC236}">
                <a16:creationId xmlns:a16="http://schemas.microsoft.com/office/drawing/2014/main" id="{78D0AF4E-E671-4984-9E4B-C5A3DF7CD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-10811" y="239888"/>
            <a:ext cx="2491676" cy="249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215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2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0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4995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9"/>
                  </p:tgtEl>
                </p:cond>
              </p:nextCondLst>
            </p:seq>
            <p:seq concurrent="1" nextAc="seek">
              <p:cTn id="97" restart="whenNotActive" fill="hold" evtFilter="cancelBubble" nodeType="interactiveSeq">
                <p:stCondLst>
                  <p:cond evt="onClick" delay="0">
                    <p:tgtEl>
                      <p:spTgt spid="20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" fill="hold">
                      <p:stCondLst>
                        <p:cond delay="0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1" dur="4576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71"/>
                  </p:tgtEl>
                </p:cond>
              </p:nextCondLst>
            </p:seq>
            <p:seq concurrent="1" nextAc="seek">
              <p:cTn id="102" restart="whenNotActive" fill="hold" evtFilter="cancelBubble" nodeType="interactiveSeq">
                <p:stCondLst>
                  <p:cond evt="onClick" delay="0">
                    <p:tgtEl>
                      <p:spTgt spid="20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" fill="hold">
                      <p:stCondLst>
                        <p:cond delay="0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6" dur="4995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5"/>
                  </p:tgtEl>
                </p:cond>
              </p:nextCondLst>
            </p:seq>
            <p:seq concurrent="1" nextAc="seek">
              <p:cTn id="107" restart="whenNotActive" fill="hold" evtFilter="cancelBubble" nodeType="interactiveSeq">
                <p:stCondLst>
                  <p:cond evt="onClick" delay="0">
                    <p:tgtEl>
                      <p:spTgt spid="20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" fill="hold">
                      <p:stCondLst>
                        <p:cond delay="0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1" dur="4995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7"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  <p:bldP spid="39" grpId="0"/>
      <p:bldP spid="40" grpId="0"/>
      <p:bldP spid="54" grpId="0"/>
      <p:bldP spid="5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rafting is Fun | Yogini">
            <a:extLst>
              <a:ext uri="{FF2B5EF4-FFF2-40B4-BE49-F238E27FC236}">
                <a16:creationId xmlns:a16="http://schemas.microsoft.com/office/drawing/2014/main" id="{50D43323-6CC8-4C87-AB26-8C42DCBC2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0"/>
            <a:ext cx="12191999" cy="695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2064">
            <a:extLst>
              <a:ext uri="{FF2B5EF4-FFF2-40B4-BE49-F238E27FC236}">
                <a16:creationId xmlns:a16="http://schemas.microsoft.com/office/drawing/2014/main" id="{5CF8A94E-31E9-4E28-A88C-D2B48BBE86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7757" y="4971280"/>
            <a:ext cx="5206435" cy="1536325"/>
          </a:xfrm>
          <a:prstGeom prst="rect">
            <a:avLst/>
          </a:prstGeom>
        </p:spPr>
      </p:pic>
      <p:pic>
        <p:nvPicPr>
          <p:cNvPr id="2067" name="Picture 2066">
            <a:extLst>
              <a:ext uri="{FF2B5EF4-FFF2-40B4-BE49-F238E27FC236}">
                <a16:creationId xmlns:a16="http://schemas.microsoft.com/office/drawing/2014/main" id="{294781D4-890B-467D-93D7-6C3BF705542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7" y="2990887"/>
            <a:ext cx="5212532" cy="1536325"/>
          </a:xfrm>
          <a:prstGeom prst="rect">
            <a:avLst/>
          </a:prstGeom>
        </p:spPr>
      </p:pic>
      <p:pic>
        <p:nvPicPr>
          <p:cNvPr id="2069" name="Picture 2068">
            <a:extLst>
              <a:ext uri="{FF2B5EF4-FFF2-40B4-BE49-F238E27FC236}">
                <a16:creationId xmlns:a16="http://schemas.microsoft.com/office/drawing/2014/main" id="{808C80E2-0E3E-474A-A544-2BEF32E8C0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706" y="3020623"/>
            <a:ext cx="5206435" cy="1536325"/>
          </a:xfrm>
          <a:prstGeom prst="rect">
            <a:avLst/>
          </a:prstGeom>
        </p:spPr>
      </p:pic>
      <p:pic>
        <p:nvPicPr>
          <p:cNvPr id="2071" name="Picture 2070">
            <a:extLst>
              <a:ext uri="{FF2B5EF4-FFF2-40B4-BE49-F238E27FC236}">
                <a16:creationId xmlns:a16="http://schemas.microsoft.com/office/drawing/2014/main" id="{778967AF-2F7A-43D5-941F-3D9A421FBA7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79" y="4938877"/>
            <a:ext cx="5212532" cy="1536325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6908061-09E3-41C4-AA93-9E4CCED805DC}"/>
              </a:ext>
            </a:extLst>
          </p:cNvPr>
          <p:cNvSpPr/>
          <p:nvPr/>
        </p:nvSpPr>
        <p:spPr>
          <a:xfrm>
            <a:off x="330200" y="381000"/>
            <a:ext cx="11518900" cy="2286000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FEC8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0C878A-D67D-4A4B-908C-09DDAFEAF8EE}"/>
              </a:ext>
            </a:extLst>
          </p:cNvPr>
          <p:cNvSpPr txBox="1"/>
          <p:nvPr/>
        </p:nvSpPr>
        <p:spPr>
          <a:xfrm>
            <a:off x="3231334" y="1104540"/>
            <a:ext cx="6412846" cy="830997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 b="1">
                <a:ln w="31750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Nhập câu hỏi vào đây</a:t>
            </a:r>
          </a:p>
        </p:txBody>
      </p:sp>
      <p:pic>
        <p:nvPicPr>
          <p:cNvPr id="205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E18D988A-F33E-4CFF-ACE4-0815344DC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6A905CB8-3F97-4D18-BBE0-3BDDF606D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872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5EDBBDD7-7759-464F-A606-1E992C6EA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3599702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6" descr="Pokemon Ball Transparent Background - Transparent Background Pokeball Png,  Png Download , Transparent Png Image - PNGitem">
            <a:extLst>
              <a:ext uri="{FF2B5EF4-FFF2-40B4-BE49-F238E27FC236}">
                <a16:creationId xmlns:a16="http://schemas.microsoft.com/office/drawing/2014/main" id="{B6398F58-CFDB-471A-A9BD-B5EDE8B47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>
                        <a14:foregroundMark x1="26279" y1="38671" x2="61860" y2="58388"/>
                        <a14:foregroundMark x1="20000" y1="56645" x2="71977" y2="83333"/>
                        <a14:foregroundMark x1="26744" y1="33660" x2="74535" y2="58497"/>
                        <a14:foregroundMark x1="65233" y1="19826" x2="83256" y2="35730"/>
                        <a14:foregroundMark x1="62907" y1="9804" x2="90349" y2="38344"/>
                        <a14:foregroundMark x1="13837" y1="53377" x2="48837" y2="86275"/>
                        <a14:foregroundMark x1="24884" y1="81481" x2="74535" y2="54466"/>
                        <a14:foregroundMark x1="34186" y1="33551" x2="51395" y2="49129"/>
                        <a14:foregroundMark x1="45233" y1="32244" x2="49767" y2="54031"/>
                        <a14:foregroundMark x1="25698" y1="42266" x2="48837" y2="55882"/>
                        <a14:foregroundMark x1="11628" y1="53486" x2="35814" y2="848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8946" y="5526740"/>
            <a:ext cx="1261128" cy="134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DE615E08-3E9B-4FCB-A4D6-54A49F8FC463}"/>
              </a:ext>
            </a:extLst>
          </p:cNvPr>
          <p:cNvSpPr txBox="1"/>
          <p:nvPr/>
        </p:nvSpPr>
        <p:spPr>
          <a:xfrm>
            <a:off x="1978252" y="3421272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BEAF4FC-265B-4E66-8337-541DF341BE67}"/>
              </a:ext>
            </a:extLst>
          </p:cNvPr>
          <p:cNvSpPr txBox="1"/>
          <p:nvPr/>
        </p:nvSpPr>
        <p:spPr>
          <a:xfrm>
            <a:off x="1900985" y="5377072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C67574B-BE8B-4CEC-9B9D-93054EB81F80}"/>
              </a:ext>
            </a:extLst>
          </p:cNvPr>
          <p:cNvSpPr txBox="1"/>
          <p:nvPr/>
        </p:nvSpPr>
        <p:spPr>
          <a:xfrm>
            <a:off x="7737094" y="3429000"/>
            <a:ext cx="2305118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sai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8BF7822-7317-4815-ACDC-D8C05EA50BF5}"/>
              </a:ext>
            </a:extLst>
          </p:cNvPr>
          <p:cNvSpPr txBox="1"/>
          <p:nvPr/>
        </p:nvSpPr>
        <p:spPr>
          <a:xfrm>
            <a:off x="7671938" y="5473377"/>
            <a:ext cx="2794035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4000" b="1">
                <a:ln w="28575">
                  <a:solidFill>
                    <a:srgbClr val="002060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iCiel Cadena" panose="02000503000000020004" pitchFamily="50" charset="0"/>
              </a:rPr>
              <a:t>Đáp án đúng</a:t>
            </a:r>
          </a:p>
        </p:txBody>
      </p:sp>
      <p:pic>
        <p:nvPicPr>
          <p:cNvPr id="56" name="AmthanhThua">
            <a:hlinkClick r:id="" action="ppaction://media"/>
            <a:extLst>
              <a:ext uri="{FF2B5EF4-FFF2-40B4-BE49-F238E27FC236}">
                <a16:creationId xmlns:a16="http://schemas.microsoft.com/office/drawing/2014/main" id="{716468E9-4F4E-47F3-8A0E-38541C3EDB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45012" y="4407923"/>
            <a:ext cx="487363" cy="487363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75D8BF2D-90A8-4BFE-9D24-B742A9AC3C1E}"/>
              </a:ext>
            </a:extLst>
          </p:cNvPr>
          <p:cNvSpPr txBox="1"/>
          <p:nvPr/>
        </p:nvSpPr>
        <p:spPr>
          <a:xfrm>
            <a:off x="-1759465" y="2036998"/>
            <a:ext cx="15504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</a:t>
            </a:r>
            <a:r>
              <a:rPr lang="en-US" b="1" dirty="0" err="1"/>
              <a:t>Đúng</a:t>
            </a:r>
            <a:endParaRPr lang="en-US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0B2DAE4-DE3E-4836-A738-423EF0D5DB52}"/>
              </a:ext>
            </a:extLst>
          </p:cNvPr>
          <p:cNvSpPr txBox="1"/>
          <p:nvPr/>
        </p:nvSpPr>
        <p:spPr>
          <a:xfrm>
            <a:off x="-1645107" y="3625082"/>
            <a:ext cx="13260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err="1"/>
              <a:t>Âm</a:t>
            </a:r>
            <a:r>
              <a:rPr lang="en-US" b="1" dirty="0"/>
              <a:t> </a:t>
            </a:r>
            <a:r>
              <a:rPr lang="en-US" b="1" dirty="0" err="1"/>
              <a:t>thanh</a:t>
            </a:r>
            <a:r>
              <a:rPr lang="en-US" b="1" dirty="0"/>
              <a:t> </a:t>
            </a:r>
          </a:p>
          <a:p>
            <a:pPr algn="ctr"/>
            <a:r>
              <a:rPr lang="en-US" b="1" dirty="0" err="1"/>
              <a:t>khi</a:t>
            </a:r>
            <a:r>
              <a:rPr lang="en-US" b="1" dirty="0"/>
              <a:t> </a:t>
            </a:r>
            <a:r>
              <a:rPr lang="en-US" b="1" dirty="0" err="1"/>
              <a:t>chọn</a:t>
            </a:r>
            <a:r>
              <a:rPr lang="en-US" b="1" dirty="0"/>
              <a:t> Sai</a:t>
            </a:r>
          </a:p>
        </p:txBody>
      </p:sp>
      <p:pic>
        <p:nvPicPr>
          <p:cNvPr id="5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3440027-6225-4166-BE6B-8146858C583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45012" y="1348650"/>
            <a:ext cx="487363" cy="487363"/>
          </a:xfrm>
          <a:prstGeom prst="rect">
            <a:avLst/>
          </a:prstGeom>
        </p:spPr>
      </p:pic>
      <p:pic>
        <p:nvPicPr>
          <p:cNvPr id="60" name="AmthanhThua">
            <a:hlinkClick r:id="" action="ppaction://media"/>
            <a:extLst>
              <a:ext uri="{FF2B5EF4-FFF2-40B4-BE49-F238E27FC236}">
                <a16:creationId xmlns:a16="http://schemas.microsoft.com/office/drawing/2014/main" id="{4B20139C-D08D-4638-BC4C-A3A6A99DE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52490" y="5031842"/>
            <a:ext cx="487363" cy="487363"/>
          </a:xfrm>
          <a:prstGeom prst="rect">
            <a:avLst/>
          </a:prstGeom>
        </p:spPr>
      </p:pic>
      <p:pic>
        <p:nvPicPr>
          <p:cNvPr id="61" name="AmthanhThua">
            <a:hlinkClick r:id="" action="ppaction://media"/>
            <a:extLst>
              <a:ext uri="{FF2B5EF4-FFF2-40B4-BE49-F238E27FC236}">
                <a16:creationId xmlns:a16="http://schemas.microsoft.com/office/drawing/2014/main" id="{23D64624-5C14-408B-A75F-B5F42C7AE4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237935" y="5655715"/>
            <a:ext cx="487363" cy="487363"/>
          </a:xfrm>
          <a:prstGeom prst="rect">
            <a:avLst/>
          </a:prstGeom>
        </p:spPr>
      </p:pic>
      <p:pic>
        <p:nvPicPr>
          <p:cNvPr id="25" name="Picture 24">
            <a:hlinkClick r:id="rId14" action="ppaction://hlinksldjump"/>
            <a:extLst>
              <a:ext uri="{FF2B5EF4-FFF2-40B4-BE49-F238E27FC236}">
                <a16:creationId xmlns:a16="http://schemas.microsoft.com/office/drawing/2014/main" id="{C4323AED-D531-452E-8CBD-87CF2B595C1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402714" y="239887"/>
            <a:ext cx="627889" cy="627889"/>
          </a:xfrm>
          <a:prstGeom prst="rect">
            <a:avLst/>
          </a:prstGeom>
        </p:spPr>
      </p:pic>
      <p:pic>
        <p:nvPicPr>
          <p:cNvPr id="26" name="Picture 6" descr="Pokemon PNG Image | Pokemon primera generación, Imágenes de pokemon,  Imagenes de pikachu tierno">
            <a:extLst>
              <a:ext uri="{FF2B5EF4-FFF2-40B4-BE49-F238E27FC236}">
                <a16:creationId xmlns:a16="http://schemas.microsoft.com/office/drawing/2014/main" id="{894F03D7-7B76-43B3-865E-AB8D0DD29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3283" y="435014"/>
            <a:ext cx="2132943" cy="2414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535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0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0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6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6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20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8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audio>
              <p:cMediaNode vol="80000">
                <p:cTn id="8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9"/>
                </p:tgtEl>
              </p:cMediaNode>
            </p:audio>
            <p:audio>
              <p:cMediaNode vol="80000">
                <p:cTn id="9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80000">
                <p:cTn id="9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207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6" dur="4995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71"/>
                  </p:tgtEl>
                </p:cond>
              </p:nextCondLst>
            </p:seq>
            <p:seq concurrent="1" nextAc="seek">
              <p:cTn id="97" restart="whenNotActive" fill="hold" evtFilter="cancelBubble" nodeType="interactiveSeq">
                <p:stCondLst>
                  <p:cond evt="onClick" delay="0">
                    <p:tgtEl>
                      <p:spTgt spid="20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" fill="hold">
                      <p:stCondLst>
                        <p:cond delay="0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1" dur="4576" fill="hold"/>
                                        <p:tgtEl>
                                          <p:spTgt spid="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5"/>
                  </p:tgtEl>
                </p:cond>
              </p:nextCondLst>
            </p:seq>
            <p:seq concurrent="1" nextAc="seek">
              <p:cTn id="102" restart="whenNotActive" fill="hold" evtFilter="cancelBubble" nodeType="interactiveSeq">
                <p:stCondLst>
                  <p:cond evt="onClick" delay="0">
                    <p:tgtEl>
                      <p:spTgt spid="206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3" fill="hold">
                      <p:stCondLst>
                        <p:cond delay="0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6" dur="4995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7"/>
                  </p:tgtEl>
                </p:cond>
              </p:nextCondLst>
            </p:seq>
            <p:seq concurrent="1" nextAc="seek">
              <p:cTn id="107" restart="whenNotActive" fill="hold" evtFilter="cancelBubble" nodeType="interactiveSeq">
                <p:stCondLst>
                  <p:cond evt="onClick" delay="0">
                    <p:tgtEl>
                      <p:spTgt spid="20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8" fill="hold">
                      <p:stCondLst>
                        <p:cond delay="0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1" dur="4995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69"/>
                  </p:tgtEl>
                </p:cond>
              </p:nextCondLst>
            </p:seq>
          </p:childTnLst>
        </p:cTn>
      </p:par>
    </p:tnLst>
    <p:bldLst>
      <p:bldP spid="5" grpId="0" animBg="1"/>
      <p:bldP spid="12" grpId="0"/>
      <p:bldP spid="39" grpId="0"/>
      <p:bldP spid="40" grpId="0"/>
      <p:bldP spid="54" grpId="0"/>
      <p:bldP spid="5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Crafting is Fun | Yogini">
            <a:extLst>
              <a:ext uri="{FF2B5EF4-FFF2-40B4-BE49-F238E27FC236}">
                <a16:creationId xmlns:a16="http://schemas.microsoft.com/office/drawing/2014/main" id="{F6BC4E00-516C-44EC-8B84-1B30E7343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0"/>
            <a:ext cx="12191999" cy="695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Pokemon Png, Transparent Png - kindpng">
            <a:extLst>
              <a:ext uri="{FF2B5EF4-FFF2-40B4-BE49-F238E27FC236}">
                <a16:creationId xmlns:a16="http://schemas.microsoft.com/office/drawing/2014/main" id="{61AD2F62-F16E-494E-A504-0D05CC985E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6047" y1="23146" x2="39651" y2="35443"/>
                        <a14:foregroundMark x1="27326" y1="16275" x2="38837" y2="29295"/>
                        <a14:foregroundMark x1="35233" y1="13382" x2="15465" y2="37432"/>
                        <a14:foregroundMark x1="22558" y1="54792" x2="30930" y2="68535"/>
                        <a14:foregroundMark x1="21977" y1="84629" x2="57558" y2="92224"/>
                        <a14:foregroundMark x1="40349" y1="76311" x2="53837" y2="8426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7650" y="1003300"/>
            <a:ext cx="9905713" cy="6369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Explosion: 8 Points 9">
            <a:extLst>
              <a:ext uri="{FF2B5EF4-FFF2-40B4-BE49-F238E27FC236}">
                <a16:creationId xmlns:a16="http://schemas.microsoft.com/office/drawing/2014/main" id="{184B9993-7351-4310-A7B8-5839789011E6}"/>
              </a:ext>
            </a:extLst>
          </p:cNvPr>
          <p:cNvSpPr/>
          <p:nvPr/>
        </p:nvSpPr>
        <p:spPr>
          <a:xfrm>
            <a:off x="6929821" y="124811"/>
            <a:ext cx="5173279" cy="5383558"/>
          </a:xfrm>
          <a:prstGeom prst="irregularSeal1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0C5F3D-603A-4221-8CF9-2DA15D34E632}"/>
              </a:ext>
            </a:extLst>
          </p:cNvPr>
          <p:cNvSpPr/>
          <p:nvPr/>
        </p:nvSpPr>
        <p:spPr>
          <a:xfrm>
            <a:off x="7606595" y="1557015"/>
            <a:ext cx="3730322" cy="2143769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Plain">
              <a:avLst/>
            </a:prstTxWarp>
            <a:spAutoFit/>
          </a:bodyPr>
          <a:lstStyle/>
          <a:p>
            <a:pPr algn="ctr"/>
            <a:r>
              <a:rPr lang="en-US" sz="5400" b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FF5300"/>
                </a:solidFill>
                <a:latin typeface="iCiel Soup of Justice" pitchFamily="2" charset="0"/>
              </a:rPr>
              <a:t>CHÚC</a:t>
            </a:r>
            <a:r>
              <a:rPr lang="en-US" sz="54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iCiel Soup of Justice" pitchFamily="2" charset="0"/>
              </a:rPr>
              <a:t> </a:t>
            </a:r>
            <a:r>
              <a:rPr lang="en-US" sz="5400" b="1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49C5DE"/>
                </a:solidFill>
                <a:latin typeface="iCiel Soup of Justice" pitchFamily="2" charset="0"/>
              </a:rPr>
              <a:t>MỪNG</a:t>
            </a:r>
          </a:p>
          <a:p>
            <a:pPr algn="ctr"/>
            <a:r>
              <a:rPr lang="en-US" sz="5400" b="1" cap="none" spc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FFA9B0"/>
                </a:solidFill>
                <a:effectLst/>
                <a:latin typeface="iCiel Soup of Justice" pitchFamily="2" charset="0"/>
              </a:rPr>
              <a:t>CHIẾN</a:t>
            </a:r>
            <a:r>
              <a:rPr lang="en-US" sz="5400" b="1" cap="none" spc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iCiel Soup of Justice" pitchFamily="2" charset="0"/>
              </a:rPr>
              <a:t> </a:t>
            </a:r>
            <a:r>
              <a:rPr lang="en-US" sz="5400" b="1" cap="none" spc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FFFF00"/>
                </a:solidFill>
                <a:effectLst/>
                <a:latin typeface="iCiel Soup of Justice" pitchFamily="2" charset="0"/>
              </a:rPr>
              <a:t>THẮNG </a:t>
            </a:r>
            <a:r>
              <a:rPr lang="en-US" sz="5400" b="1" cap="none" spc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rgbClr val="92D050"/>
                </a:solidFill>
                <a:effectLst/>
                <a:latin typeface="iCiel Soup of Justice" pitchFamily="2" charset="0"/>
              </a:rPr>
              <a:t>!</a:t>
            </a:r>
          </a:p>
        </p:txBody>
      </p:sp>
      <p:pic>
        <p:nvPicPr>
          <p:cNvPr id="6" name="Tieng-yeah-tre-con-www_nhacchuongvui_com (1)">
            <a:hlinkClick r:id="" action="ppaction://media"/>
            <a:extLst>
              <a:ext uri="{FF2B5EF4-FFF2-40B4-BE49-F238E27FC236}">
                <a16:creationId xmlns:a16="http://schemas.microsoft.com/office/drawing/2014/main" id="{AC73F564-29AB-4EBF-AE2D-86DFE7A429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273175" y="5927420"/>
            <a:ext cx="1025525" cy="102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571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0" grpId="0" animBg="1"/>
      <p:bldP spid="10" grpId="1" animBg="1"/>
      <p:bldP spid="11" grpId="0"/>
      <p:bldP spid="11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146</Words>
  <Application>Microsoft Office PowerPoint</Application>
  <PresentationFormat>Widescreen</PresentationFormat>
  <Paragraphs>49</Paragraphs>
  <Slides>9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iCiel Cadena</vt:lpstr>
      <vt:lpstr>iCiel Soup of Justice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Nhan Nguyen</cp:lastModifiedBy>
  <cp:revision>6</cp:revision>
  <dcterms:created xsi:type="dcterms:W3CDTF">2021-10-03T00:48:59Z</dcterms:created>
  <dcterms:modified xsi:type="dcterms:W3CDTF">2023-10-01T08:10:15Z</dcterms:modified>
</cp:coreProperties>
</file>

<file path=docProps/thumbnail.jpeg>
</file>